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7" r:id="rId7"/>
    <p:sldId id="260" r:id="rId8"/>
    <p:sldId id="261" r:id="rId9"/>
    <p:sldId id="265" r:id="rId10"/>
    <p:sldId id="266" r:id="rId11"/>
    <p:sldId id="264" r:id="rId12"/>
    <p:sldId id="26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8924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 речи детей в условиях семьи и детского сада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7409" name="Picture 1" descr="E:\zdpNq8i_6Bc.jpg"/>
          <p:cNvPicPr>
            <a:picLocks noChangeAspect="1" noChangeArrowheads="1"/>
          </p:cNvPicPr>
          <p:nvPr/>
        </p:nvPicPr>
        <p:blipFill>
          <a:blip r:embed="rId2" cstate="print"/>
          <a:srcRect b="14979"/>
          <a:stretch>
            <a:fillRect/>
          </a:stretch>
        </p:blipFill>
        <p:spPr bwMode="auto">
          <a:xfrm>
            <a:off x="539553" y="3399393"/>
            <a:ext cx="5184575" cy="33059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RUau4GY4j6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4968552" cy="37264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4725144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Изобразительная  деятельность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Ручной труд</a:t>
            </a:r>
          </a:p>
        </p:txBody>
      </p:sp>
      <p:pic>
        <p:nvPicPr>
          <p:cNvPr id="5" name="Picture 5" descr="E:\SZHE05HNls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882342" cy="3661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nqcxWUUCNX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5266385" cy="3949789"/>
          </a:xfrm>
          <a:prstGeom prst="rect">
            <a:avLst/>
          </a:prstGeom>
          <a:noFill/>
        </p:spPr>
      </p:pic>
      <p:pic>
        <p:nvPicPr>
          <p:cNvPr id="2" name="Picture 2" descr="E:\E68_njWYWTk.jpg"/>
          <p:cNvPicPr>
            <a:picLocks noChangeAspect="1" noChangeArrowheads="1"/>
          </p:cNvPicPr>
          <p:nvPr/>
        </p:nvPicPr>
        <p:blipFill>
          <a:blip r:embed="rId3" cstate="print"/>
          <a:srcRect r="9211"/>
          <a:stretch>
            <a:fillRect/>
          </a:stretch>
        </p:blipFill>
        <p:spPr bwMode="auto">
          <a:xfrm>
            <a:off x="251520" y="2564904"/>
            <a:ext cx="4968552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51520" y="188640"/>
            <a:ext cx="8280920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Рекомендации по развитию мелкой моторики: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упражнения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должны доставлять удовольствие,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выполнение упражнений должно быть регулярным,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занятия должны быть совместными,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выполнения упражнений не должно быть долгим,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 выполнения упражнений должен быть комфортным,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важно участие и одобрение взрослого,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ребенку всегда предлагается инструкция,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действия должны проговариваться.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E:\iUvIVE8MNQ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852936"/>
            <a:ext cx="2808312" cy="37444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756592" y="1628800"/>
            <a:ext cx="1012956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 за внимание!</a:t>
            </a:r>
            <a:endParaRPr lang="ru-RU" sz="8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51520" y="0"/>
            <a:ext cx="853244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мы можем развивать речь ребенка:</a:t>
            </a: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Комментирование действий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indent="228600" eaLnBrk="0" fontAlgn="base" hangingPunc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Точное называние всех предметов и их частей в речи взрослых</a:t>
            </a:r>
          </a:p>
          <a:p>
            <a:pPr lvl="0" indent="228600" eaLnBrk="0" fontAlgn="base" hangingPunc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Непонимание речи малыша </a:t>
            </a:r>
          </a:p>
          <a:p>
            <a:pPr lvl="0" indent="228600" eaLnBrk="0" fontAlgn="base" hangingPunc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Употребление в повседневной речи обобщающих слов </a:t>
            </a:r>
          </a:p>
          <a:p>
            <a:pPr lvl="0" indent="228600" eaLnBrk="0" fontAlgn="base" hangingPunc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Сравнение предметов друг с другом</a:t>
            </a:r>
          </a:p>
          <a:p>
            <a:pPr lvl="0" indent="228600" eaLnBrk="0" fontAlgn="base" hangingPunct="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Гимнастика язычка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E:\Z2K3K3R2_xo.jpg"/>
          <p:cNvPicPr>
            <a:picLocks noChangeAspect="1" noChangeArrowheads="1"/>
          </p:cNvPicPr>
          <p:nvPr/>
        </p:nvPicPr>
        <p:blipFill>
          <a:blip r:embed="rId2" cstate="print"/>
          <a:srcRect t="19852" b="12012"/>
          <a:stretch>
            <a:fillRect/>
          </a:stretch>
        </p:blipFill>
        <p:spPr bwMode="auto">
          <a:xfrm>
            <a:off x="1763688" y="3140968"/>
            <a:ext cx="6850982" cy="350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229870"/>
            <a:ext cx="8388424" cy="5847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для правильного развития речи: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Речь взрослых должна быть чёткой, неторопливой, не следует искажать слова, имитировать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детскую речь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Говорить с детьми надо обыкновенным, правильным языком, но языком простым; главное – говорить медленно, ясно и громко.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Обращать внимание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 на 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как они согласовывают слова в предложении, поправляйте ребёнка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(исправляйте допущенные ошибки)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Играя с ребёнком, упражняйте его в согласовывании имён существительных с разными частями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например с глаголами. Возьмите куклу и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спросите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«Кто к нам приехал?»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и, ребёнок даёт полный 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 нам в гости приехала кукла»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Используйте игрушку для обучения предлогам. (Ребёнок отвечает на вопрос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«Где игрушка?»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используя предлоги).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Учите ребёнка самостоятельно описывать игрушку. Для этого нужно поставить яркую игрушку перед ребёнком, предложить её рассмотреть, затем задать вопросы.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8191008" cy="22775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Подберите эпитеты к словам: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Снег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Ветер</a:t>
            </a:r>
          </a:p>
        </p:txBody>
      </p:sp>
      <p:pic>
        <p:nvPicPr>
          <p:cNvPr id="2049" name="Picture 1" descr="E:\h6hI98Wx5dI.jpg"/>
          <p:cNvPicPr>
            <a:picLocks noChangeAspect="1" noChangeArrowheads="1"/>
          </p:cNvPicPr>
          <p:nvPr/>
        </p:nvPicPr>
        <p:blipFill>
          <a:blip r:embed="rId2" cstate="print"/>
          <a:srcRect l="17105" t="8293"/>
          <a:stretch>
            <a:fillRect/>
          </a:stretch>
        </p:blipFill>
        <p:spPr bwMode="auto">
          <a:xfrm>
            <a:off x="251520" y="2564904"/>
            <a:ext cx="4968552" cy="4122521"/>
          </a:xfrm>
          <a:prstGeom prst="rect">
            <a:avLst/>
          </a:prstGeom>
          <a:noFill/>
        </p:spPr>
      </p:pic>
      <p:pic>
        <p:nvPicPr>
          <p:cNvPr id="2050" name="Picture 2" descr="E:\fEsmlh5zrxs (1).jpg"/>
          <p:cNvPicPr>
            <a:picLocks noChangeAspect="1" noChangeArrowheads="1"/>
          </p:cNvPicPr>
          <p:nvPr/>
        </p:nvPicPr>
        <p:blipFill>
          <a:blip r:embed="rId3" cstate="print"/>
          <a:srcRect r="10572" b="13282"/>
          <a:stretch>
            <a:fillRect/>
          </a:stretch>
        </p:blipFill>
        <p:spPr bwMode="auto">
          <a:xfrm>
            <a:off x="4139952" y="548680"/>
            <a:ext cx="4752528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1369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Угадайте кто из сказочных героев рассказывает о себе.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Я решил путешествовать по свету и не знал, что путешествие может обернуться неприятностями. Я думал, все кругом такие же добрые как баба и дед. Но оказалось, что в мире живут ещё и злые, жестокие, хитрые. И каждому хочется меня съесть…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2)Я всю жизнь боялась кошек. А эта пришла и мурлычет, скребё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мол, помоги мне! Чем же я, маленькая, серенькая, могу помочь кошке? Только чувствую – не обманывает она меня. Выбежала в огород, вижу – и правда моя помощь нужна!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E:\4uDlKzeeTD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284984"/>
            <a:ext cx="4536504" cy="340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1"/>
            <a:ext cx="84249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3)Так и знал, что бедой кончится. Уж больно ветхий я и старый. Сколько лет в поле стою! Мечтал, я конечно, что кто-нибудь во мне поселился да пожил. Но не также много народу! Они влезали, влезали, влезали внутрь. Я не выдержал и рухнул!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4)Ну и хвост у этой мышки! Ни с ладонью бабы, ни с кулаком деды не сравнить! И надо же было этой мышке выбежать в самый неподходящий момент! Махнула хвостиком – я и разбилось!</a:t>
            </a:r>
          </a:p>
        </p:txBody>
      </p:sp>
      <p:pic>
        <p:nvPicPr>
          <p:cNvPr id="34818" name="Picture 2" descr="E:\4kay7F7sw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5866452" cy="4399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260648"/>
            <a:ext cx="7596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Развитие мелкой моторики рук</a:t>
            </a:r>
          </a:p>
          <a:p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908720"/>
            <a:ext cx="61926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i="1" dirty="0" smtClean="0"/>
              <a:t>«Ум ребенка находится на кончиках его пальцев»</a:t>
            </a:r>
            <a:endParaRPr lang="ru-RU" sz="3200" dirty="0" smtClean="0"/>
          </a:p>
          <a:p>
            <a:pPr algn="r"/>
            <a:r>
              <a:rPr lang="ru-RU" sz="3200" dirty="0" smtClean="0"/>
              <a:t>Сухомлинский В. А. </a:t>
            </a:r>
            <a:endParaRPr lang="ru-RU" sz="3200" dirty="0"/>
          </a:p>
        </p:txBody>
      </p:sp>
      <p:pic>
        <p:nvPicPr>
          <p:cNvPr id="1025" name="Picture 1" descr="E:\7GUHIqm9f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492896"/>
            <a:ext cx="5496611" cy="4122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504056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Способы развития мелкой моторики: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 развивающих  игрушек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природных материалов</a:t>
            </a:r>
          </a:p>
          <a:p>
            <a:pPr marL="342900" indent="-342900"/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1745" name="Picture 1" descr="E:\8gx2DGlMc0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364771"/>
            <a:ext cx="3887416" cy="51832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E:\vPaXqruqTq0.jpg"/>
          <p:cNvPicPr>
            <a:picLocks noChangeAspect="1" noChangeArrowheads="1"/>
          </p:cNvPicPr>
          <p:nvPr/>
        </p:nvPicPr>
        <p:blipFill>
          <a:blip r:embed="rId2" cstate="print"/>
          <a:srcRect t="14232"/>
          <a:stretch>
            <a:fillRect/>
          </a:stretch>
        </p:blipFill>
        <p:spPr bwMode="auto">
          <a:xfrm>
            <a:off x="4355976" y="332656"/>
            <a:ext cx="4553490" cy="520722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476672"/>
            <a:ext cx="4572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Пальчиковые игры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Массаж-катание ладошкой </a:t>
            </a:r>
          </a:p>
        </p:txBody>
      </p:sp>
      <p:pic>
        <p:nvPicPr>
          <p:cNvPr id="5" name="Picture 2" descr="E:\Z506hB5fz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780928"/>
            <a:ext cx="4991200" cy="37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353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Сергей</cp:lastModifiedBy>
  <cp:revision>2</cp:revision>
  <dcterms:created xsi:type="dcterms:W3CDTF">2018-02-21T05:35:49Z</dcterms:created>
  <dcterms:modified xsi:type="dcterms:W3CDTF">2019-02-09T12:47:36Z</dcterms:modified>
</cp:coreProperties>
</file>