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1226-E69B-4DB9-9555-D5B4206B1E1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6469-D81E-4268-A7BD-10877B54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1226-E69B-4DB9-9555-D5B4206B1E1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6469-D81E-4268-A7BD-10877B54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1226-E69B-4DB9-9555-D5B4206B1E1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6469-D81E-4268-A7BD-10877B54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1226-E69B-4DB9-9555-D5B4206B1E1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6469-D81E-4268-A7BD-10877B54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1226-E69B-4DB9-9555-D5B4206B1E1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6469-D81E-4268-A7BD-10877B54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1226-E69B-4DB9-9555-D5B4206B1E1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6469-D81E-4268-A7BD-10877B54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1226-E69B-4DB9-9555-D5B4206B1E1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6469-D81E-4268-A7BD-10877B54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1226-E69B-4DB9-9555-D5B4206B1E1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6469-D81E-4268-A7BD-10877B54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1226-E69B-4DB9-9555-D5B4206B1E1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6469-D81E-4268-A7BD-10877B54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1226-E69B-4DB9-9555-D5B4206B1E1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6469-D81E-4268-A7BD-10877B54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1226-E69B-4DB9-9555-D5B4206B1E1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6469-D81E-4268-A7BD-10877B54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1226-E69B-4DB9-9555-D5B4206B1E14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36469-D81E-4268-A7BD-10877B545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.pn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-142900"/>
            <a:ext cx="10685224" cy="74757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14744" y="-142900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«Детский сад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№9» г. Арсеньев Арсеньевского городского округа Приморского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643050"/>
            <a:ext cx="65008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к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дидактической игре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 тропинкам военных лет»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 старшего дошкольного возраста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29652" y="5000636"/>
            <a:ext cx="185738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Коковина А.Д.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6429396"/>
            <a:ext cx="214314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пгт Кавалерово</a:t>
            </a:r>
          </a:p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2024г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63325" y="-347869"/>
            <a:ext cx="10670650" cy="7553739"/>
          </a:xfrm>
          <a:prstGeom prst="rect">
            <a:avLst/>
          </a:prstGeom>
        </p:spPr>
      </p:pic>
      <p:pic>
        <p:nvPicPr>
          <p:cNvPr id="5" name="Содержимое 4" descr="IMG-20180419-WA00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857784" cy="6643710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86380" y="142852"/>
            <a:ext cx="38576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игры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(краткая аннотация):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каждого игрока на игровом поле имеется место старта - база в углу поля; выход из базы (первая крупная цветная ячейка); место финиша – последняя цветная ячейка. Цель в игре: привести своего солдата на финиш первым. Фишки-солдаты двигаются по часовой стрелки с выхода из базы и по общей дорожке должны дойти до последней цветной ячейки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2193573_T__3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429132"/>
            <a:ext cx="1999260" cy="19573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57354" y="-357214"/>
            <a:ext cx="10670650" cy="755373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214478" y="-214338"/>
            <a:ext cx="10358478" cy="29289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игры: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перед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началом игры все игроки расставляют своих солдат на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базу;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дальше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игроки бросают по очереди кубик, и начинают движение вперед, при остановке на цветной ячейке  игрок,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тянет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карточку таким же цветом и отвечает на вопрос, если ответ правильный, то игрок двигается дальше если ответ неверный игрок пропускает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движение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фишек по игровой доске, идет по часовой стрелке. Фишки других игроков можно обгонять (перепрыгивать через них)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того, чтобы ваша фишка попала на финиш первой, необходимо отвечать на все вопросы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побеждает тот, кто первым приведет все своего солдата на финиш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180419-WA0027.jpg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-1143040" y="3000372"/>
            <a:ext cx="5157963" cy="3643338"/>
          </a:xfrm>
        </p:spPr>
      </p:pic>
      <p:pic>
        <p:nvPicPr>
          <p:cNvPr id="7" name="Рисунок 6" descr="IMG-20180419-WA002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152960" y="3000372"/>
            <a:ext cx="4991040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57354" y="-214338"/>
            <a:ext cx="10670650" cy="7553739"/>
          </a:xfrm>
          <a:prstGeom prst="rect">
            <a:avLst/>
          </a:prstGeom>
        </p:spPr>
      </p:pic>
      <p:pic>
        <p:nvPicPr>
          <p:cNvPr id="4" name="Рисунок 3" descr="IMG-20180419-WA003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285784" y="1285860"/>
            <a:ext cx="3643338" cy="24351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500098" y="571480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Игровое поле для дидактической игры «По тропинкам военных лет»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Варианты игры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80423_0737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214422"/>
            <a:ext cx="3500462" cy="23408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29124" y="500042"/>
            <a:ext cx="4714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Игровое поле для дидактической игры «Экологическая викторина»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571536" y="3714752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Игровое поле для дидактической игры «В стране дорожных знаков»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0180423_0737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85784" y="4429131"/>
            <a:ext cx="3714808" cy="2437239"/>
          </a:xfrm>
          <a:prstGeom prst="rect">
            <a:avLst/>
          </a:prstGeom>
        </p:spPr>
      </p:pic>
      <p:pic>
        <p:nvPicPr>
          <p:cNvPr id="11" name="Рисунок 10" descr="20180423_0738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4408643"/>
            <a:ext cx="3500430" cy="244935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00562" y="3571876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Игровое поле для дидактической игры «В стране дорожных знаков»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144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Правила игры: - перед началом игры все игроки расставляют своих солдат на базу;  - дальше игроки бросают по очереди кубик, и начинают движение вперед, при остановке на цветной ячейке  игрок, тянет карточку таким же цветом и отвечает на вопрос, если ответ правильный, то игрок двигается дальше если ответ неверный игрок пропускает ход; - движение фишек по игровой доске, идет по часовой стрелке. Фишки других игроков можно обгонять (перепрыгивать через них) ; - для того, чтобы ваша фишка попала на финиш первой, необходимо отвечать на все вопросы правильно; побеждает тот, кто первым приведет все своего солдата на финиш 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тоня</dc:creator>
  <cp:lastModifiedBy>тоня</cp:lastModifiedBy>
  <cp:revision>17</cp:revision>
  <dcterms:created xsi:type="dcterms:W3CDTF">2018-04-19T12:22:03Z</dcterms:created>
  <dcterms:modified xsi:type="dcterms:W3CDTF">2024-04-17T04:59:02Z</dcterms:modified>
</cp:coreProperties>
</file>