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7" r:id="rId2"/>
    <p:sldId id="261" r:id="rId3"/>
    <p:sldId id="262" r:id="rId4"/>
    <p:sldId id="263" r:id="rId5"/>
    <p:sldId id="264" r:id="rId6"/>
    <p:sldId id="265" r:id="rId7"/>
    <p:sldId id="266" r:id="rId8"/>
    <p:sldId id="268" r:id="rId9"/>
    <p:sldId id="267" r:id="rId10"/>
    <p:sldId id="269" r:id="rId11"/>
    <p:sldId id="270" r:id="rId12"/>
    <p:sldId id="271" r:id="rId13"/>
    <p:sldId id="272" r:id="rId14"/>
    <p:sldId id="273" r:id="rId15"/>
    <p:sldId id="274" r:id="rId16"/>
    <p:sldId id="275" r:id="rId17"/>
    <p:sldId id="276" r:id="rId18"/>
    <p:sldId id="277" r:id="rId19"/>
    <p:sldId id="278" r:id="rId20"/>
    <p:sldId id="279" r:id="rId21"/>
    <p:sldId id="280" r:id="rId22"/>
    <p:sldId id="281" r:id="rId23"/>
    <p:sldId id="282" r:id="rId24"/>
    <p:sldId id="283" r:id="rId25"/>
    <p:sldId id="284" r:id="rId26"/>
    <p:sldId id="285" r:id="rId27"/>
    <p:sldId id="286" r:id="rId28"/>
    <p:sldId id="287" r:id="rId29"/>
    <p:sldId id="288" r:id="rId30"/>
    <p:sldId id="289" r:id="rId31"/>
    <p:sldId id="260" r:id="rId32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008080"/>
    <a:srgbClr val="9999FF"/>
    <a:srgbClr val="85DFFF"/>
    <a:srgbClr val="FFFF00"/>
    <a:srgbClr val="33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368" autoAdjust="0"/>
    <p:restoredTop sz="94660"/>
  </p:normalViewPr>
  <p:slideViewPr>
    <p:cSldViewPr>
      <p:cViewPr varScale="1">
        <p:scale>
          <a:sx n="108" d="100"/>
          <a:sy n="108" d="100"/>
        </p:scale>
        <p:origin x="816" y="17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8466" y="-8468"/>
            <a:ext cx="9169804" cy="6874935"/>
            <a:chOff x="-8466" y="-8468"/>
            <a:chExt cx="9169804" cy="6874935"/>
          </a:xfrm>
        </p:grpSpPr>
        <p:cxnSp>
          <p:nvCxnSpPr>
            <p:cNvPr id="17" name="Straight Connector 16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Freeform 18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Freeform 19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Freeform 20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21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Freeform 22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Freeform 23"/>
            <p:cNvSpPr/>
            <p:nvPr/>
          </p:nvSpPr>
          <p:spPr>
            <a:xfrm>
              <a:off x="8077231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Freeform 24"/>
            <p:cNvSpPr/>
            <p:nvPr/>
          </p:nvSpPr>
          <p:spPr>
            <a:xfrm>
              <a:off x="8060297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Freeform 27"/>
            <p:cNvSpPr/>
            <p:nvPr/>
          </p:nvSpPr>
          <p:spPr>
            <a:xfrm>
              <a:off x="-8466" y="-8468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30595" y="2404534"/>
            <a:ext cx="5826719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30595" y="4050834"/>
            <a:ext cx="5826719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68C4FF4-6EE1-4A76-9B8F-B2F594D6C874}" type="datetimeFigureOut">
              <a:rPr lang="ru-RU" smtClean="0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18.02.2021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BF7A747-1B53-4B3F-B8D2-D8AB0E128148}" type="slidenum">
              <a:rPr lang="ru-RU" smtClean="0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151829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4470400"/>
            <a:ext cx="6347714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2/18/2021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414767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01074" y="3632200"/>
            <a:ext cx="541980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470400"/>
            <a:ext cx="6347715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2/18/2021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67274018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1931988"/>
            <a:ext cx="6347715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2/18/2021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0857223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2/18/2021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19092426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5848" y="609600"/>
            <a:ext cx="6341465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2/18/2021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7588126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24BD201-5F9C-4593-BEFD-74C971F0B552}" type="datetimeFigureOut">
              <a:rPr lang="ru-RU" smtClean="0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18.02.2021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4B22E6F0-797A-404D-B2F0-96032D2C16E5}" type="slidenum">
              <a:rPr lang="ru-RU" smtClean="0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6320291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977312" y="609600"/>
            <a:ext cx="978812" cy="5251451"/>
          </a:xfrm>
        </p:spPr>
        <p:txBody>
          <a:bodyPr vert="eaVert" anchor="ctr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599" y="609600"/>
            <a:ext cx="5195026" cy="5251451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37A3035-02C7-4538-A480-C6887B19F5A6}" type="datetimeFigureOut">
              <a:rPr lang="ru-RU" smtClean="0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18.02.2021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518664C-3B03-4311-A452-8E87A1DF2E36}" type="slidenum">
              <a:rPr lang="ru-RU" smtClean="0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942884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3152DDE1-E9F2-4B50-AB95-1A36B28481DE}" type="datetimeFigureOut">
              <a:rPr lang="ru-RU" smtClean="0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18.02.2021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A087BA6C-DE82-4922-A007-5CB817EE4E20}" type="slidenum">
              <a:rPr lang="ru-RU" smtClean="0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203627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2700868"/>
            <a:ext cx="6347715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5011FA9-72D4-4D0D-AA04-5200C8F96D1C}" type="datetimeFigureOut">
              <a:rPr lang="ru-RU" smtClean="0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18.02.2021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4CBFCBB-F7D8-4AD9-B5F9-93687358CA6B}" type="slidenum">
              <a:rPr lang="ru-RU" smtClean="0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654841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132080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2160589"/>
            <a:ext cx="3088109" cy="3880772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69204" y="2160590"/>
            <a:ext cx="3088110" cy="388077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18AA105-3B9A-485F-A7BD-B3B1C1BFF994}" type="datetimeFigureOut">
              <a:rPr lang="ru-RU" smtClean="0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18.02.2021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9217202-91A5-4841-8837-12B3422A9C13}" type="slidenum">
              <a:rPr lang="ru-RU" smtClean="0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273283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599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66640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66640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003E727-7E97-4B76-A273-97C117DFD6DE}" type="datetimeFigureOut">
              <a:rPr lang="ru-RU" smtClean="0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18.02.2021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9F140D1-42AB-456C-B3EB-2E58162D29C5}" type="slidenum">
              <a:rPr lang="ru-RU" smtClean="0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191361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4" cy="132080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62FDA9A-A9AF-4522-BA4E-959710ABA8F2}" type="datetimeFigureOut">
              <a:rPr lang="ru-RU" smtClean="0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18.02.2021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7C4C3DF-49FF-4AA4-A1AB-8615103FAECA}" type="slidenum">
              <a:rPr lang="ru-RU" smtClean="0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443823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981C31E6-6AC6-4E62-806B-D0CB1E8C6262}" type="datetimeFigureOut">
              <a:rPr lang="ru-RU" smtClean="0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18.02.2021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1B0E188-B191-46AC-99B7-5113417AE6AB}" type="slidenum">
              <a:rPr lang="ru-RU" smtClean="0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291418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1498604"/>
            <a:ext cx="2790182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1275" y="514925"/>
            <a:ext cx="3386037" cy="5526437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2777069"/>
            <a:ext cx="2790182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9E59BE0-226E-4980-AAF5-F1A9DF7C7AE8}" type="datetimeFigureOut">
              <a:rPr lang="ru-RU" smtClean="0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18.02.2021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ED8319C-EFFD-43A6-A723-9E31BBA50F68}" type="slidenum">
              <a:rPr lang="ru-RU" smtClean="0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979427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4800600"/>
            <a:ext cx="6347714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9599" y="609600"/>
            <a:ext cx="6347714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5367338"/>
            <a:ext cx="6347714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194FB44-2B3A-4EA5-B708-4FEB9F41BBF1}" type="datetimeFigureOut">
              <a:rPr lang="ru-RU" smtClean="0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18.02.2021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7C51498-F984-481A-8E8C-4DDFA9BC9183}" type="slidenum">
              <a:rPr lang="ru-RU" smtClean="0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750228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>
            <a:off x="-8467" y="-8468"/>
            <a:ext cx="9169805" cy="6874935"/>
            <a:chOff x="-8467" y="-8468"/>
            <a:chExt cx="9169805" cy="6874935"/>
          </a:xfrm>
        </p:grpSpPr>
        <p:sp>
          <p:nvSpPr>
            <p:cNvPr id="7" name="Freeform 6"/>
            <p:cNvSpPr/>
            <p:nvPr/>
          </p:nvSpPr>
          <p:spPr>
            <a:xfrm>
              <a:off x="-8467" y="4013200"/>
              <a:ext cx="457200" cy="2853267"/>
            </a:xfrm>
            <a:custGeom>
              <a:avLst/>
              <a:gdLst/>
              <a:ahLst/>
              <a:cxnLst/>
              <a:rect l="l" t="t" r="r" b="b"/>
              <a:pathLst>
                <a:path w="457200" h="2853267">
                  <a:moveTo>
                    <a:pt x="0" y="0"/>
                  </a:moveTo>
                  <a:lnTo>
                    <a:pt x="457200" y="2853267"/>
                  </a:lnTo>
                  <a:lnTo>
                    <a:pt x="0" y="2844800"/>
                  </a:lnTo>
                  <a:cubicBezTo>
                    <a:pt x="2822" y="1905000"/>
                    <a:pt x="5645" y="965200"/>
                    <a:pt x="0" y="0"/>
                  </a:cubicBez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8" name="Straight Connector 7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Freeform 9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10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12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13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Freeform 14"/>
            <p:cNvSpPr/>
            <p:nvPr/>
          </p:nvSpPr>
          <p:spPr>
            <a:xfrm>
              <a:off x="8077231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Freeform 15"/>
            <p:cNvSpPr/>
            <p:nvPr/>
          </p:nvSpPr>
          <p:spPr>
            <a:xfrm>
              <a:off x="8060297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590"/>
            <a:ext cx="6347714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405258" y="6041363"/>
            <a:ext cx="68413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2/18/2021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599" y="6041363"/>
            <a:ext cx="462297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44676" y="6041363"/>
            <a:ext cx="51263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8" name="AutoShape 12" descr="https://avatanplus.com/files/resources/original/5700bcbf48023153dae14b3f.png">
            <a:extLst>
              <a:ext uri="{FF2B5EF4-FFF2-40B4-BE49-F238E27FC236}">
                <a16:creationId xmlns:a16="http://schemas.microsoft.com/office/drawing/2014/main" id="{56C5F3ED-BC7A-42AB-876D-CBCEAB6A8E56}"/>
              </a:ext>
            </a:extLst>
          </p:cNvPr>
          <p:cNvSpPr>
            <a:spLocks noChangeAspect="1" noChangeArrowheads="1"/>
          </p:cNvSpPr>
          <p:nvPr userDrawn="1"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9" name="Picture 7" descr="D:\Лидия\шаблоны\Ольга Бор\Care Bears\облака.png">
            <a:extLst>
              <a:ext uri="{FF2B5EF4-FFF2-40B4-BE49-F238E27FC236}">
                <a16:creationId xmlns:a16="http://schemas.microsoft.com/office/drawing/2014/main" id="{681EAC29-E3BA-4A4B-ABBB-716C16167578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1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2060104" y="1562985"/>
            <a:ext cx="4813818" cy="850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934194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  <p:sldLayoutId id="2147483686" r:id="rId14"/>
    <p:sldLayoutId id="2147483687" r:id="rId15"/>
    <p:sldLayoutId id="2147483688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8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2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3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9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3.pn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071538" y="1714488"/>
            <a:ext cx="7203703" cy="258532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i="1" cap="none" spc="0" dirty="0">
                <a:ln w="31550" cmpd="sng">
                  <a:solidFill>
                    <a:schemeClr val="tx1"/>
                  </a:solidFill>
                  <a:prstDash val="solid"/>
                </a:ln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Все профессии важны,</a:t>
            </a:r>
          </a:p>
          <a:p>
            <a:pPr algn="ctr"/>
            <a:r>
              <a:rPr lang="ru-RU" sz="5400" b="1" i="1" dirty="0">
                <a:ln w="31550" cmpd="sng">
                  <a:solidFill>
                    <a:schemeClr val="tx1"/>
                  </a:solidFill>
                  <a:prstDash val="solid"/>
                </a:ln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все профессии</a:t>
            </a:r>
          </a:p>
          <a:p>
            <a:pPr algn="ctr"/>
            <a:r>
              <a:rPr lang="ru-RU" sz="5400" b="1" i="1" cap="none" spc="0" dirty="0">
                <a:ln w="31550" cmpd="sng">
                  <a:solidFill>
                    <a:schemeClr val="tx1"/>
                  </a:solidFill>
                  <a:prstDash val="solid"/>
                </a:ln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нужны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кругленный прямоугольник 4"/>
          <p:cNvSpPr/>
          <p:nvPr/>
        </p:nvSpPr>
        <p:spPr>
          <a:xfrm>
            <a:off x="4786314" y="2786058"/>
            <a:ext cx="3071834" cy="2000264"/>
          </a:xfrm>
          <a:prstGeom prst="roundRect">
            <a:avLst/>
          </a:prstGeom>
          <a:solidFill>
            <a:srgbClr val="92D050"/>
          </a:solidFill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i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b="1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Вот на краешке с опаской.</a:t>
            </a:r>
          </a:p>
          <a:p>
            <a:pPr algn="ctr"/>
            <a:r>
              <a:rPr lang="ru-RU" b="1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Он железо красит красой,</a:t>
            </a:r>
          </a:p>
          <a:p>
            <a:pPr algn="ctr"/>
            <a:r>
              <a:rPr lang="ru-RU" b="1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У него в руке ведро,</a:t>
            </a:r>
          </a:p>
          <a:p>
            <a:pPr algn="ctr"/>
            <a:r>
              <a:rPr lang="ru-RU" b="1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Сам раскрашен он пестро.</a:t>
            </a:r>
          </a:p>
          <a:p>
            <a:pPr algn="ctr"/>
            <a:endParaRPr lang="ru-RU" b="1" i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7890" name="Picture 2" descr="Картинки по запросу маляр рисунок 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57290" y="1357298"/>
            <a:ext cx="2760543" cy="4143404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5000628" y="1643050"/>
            <a:ext cx="221246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i="1" cap="none" spc="0" dirty="0">
                <a:ln w="31550" cmpd="sng">
                  <a:solidFill>
                    <a:schemeClr val="tx1"/>
                  </a:solidFill>
                  <a:prstDash val="solid"/>
                </a:ln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Маляр</a:t>
            </a:r>
          </a:p>
        </p:txBody>
      </p:sp>
    </p:spTree>
    <p:extLst>
      <p:ext uri="{BB962C8B-B14F-4D97-AF65-F5344CB8AC3E}">
        <p14:creationId xmlns:p14="http://schemas.microsoft.com/office/powerpoint/2010/main" val="328187463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кругленный прямоугольник 4"/>
          <p:cNvSpPr/>
          <p:nvPr/>
        </p:nvSpPr>
        <p:spPr>
          <a:xfrm>
            <a:off x="4857752" y="3071810"/>
            <a:ext cx="3071834" cy="1857388"/>
          </a:xfrm>
          <a:prstGeom prst="roundRect">
            <a:avLst/>
          </a:prstGeom>
          <a:solidFill>
            <a:srgbClr val="92D050"/>
          </a:solidFill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Дайте ножницы расческу.</a:t>
            </a:r>
          </a:p>
          <a:p>
            <a:pPr algn="ctr"/>
            <a:r>
              <a:rPr lang="ru-RU" b="1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Он вам сделает прическу.</a:t>
            </a:r>
          </a:p>
          <a:p>
            <a:pPr algn="ctr"/>
            <a:r>
              <a:rPr lang="ru-RU" b="1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Парикмахер непременно,</a:t>
            </a:r>
          </a:p>
          <a:p>
            <a:pPr algn="ctr"/>
            <a:r>
              <a:rPr lang="ru-RU" b="1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Подстрижет вас современно.</a:t>
            </a:r>
          </a:p>
        </p:txBody>
      </p:sp>
      <p:pic>
        <p:nvPicPr>
          <p:cNvPr id="36870" name="Picture 6" descr="Похожее изображение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85786" y="857232"/>
            <a:ext cx="4000528" cy="5047985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4357686" y="1785926"/>
            <a:ext cx="397256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i="1" cap="none" spc="0" dirty="0">
                <a:ln w="31550" cmpd="sng">
                  <a:solidFill>
                    <a:schemeClr val="tx1"/>
                  </a:solidFill>
                  <a:prstDash val="solid"/>
                </a:ln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Парикмахер</a:t>
            </a:r>
          </a:p>
        </p:txBody>
      </p:sp>
    </p:spTree>
    <p:extLst>
      <p:ext uri="{BB962C8B-B14F-4D97-AF65-F5344CB8AC3E}">
        <p14:creationId xmlns:p14="http://schemas.microsoft.com/office/powerpoint/2010/main" val="328187463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кругленный прямоугольник 4"/>
          <p:cNvSpPr/>
          <p:nvPr/>
        </p:nvSpPr>
        <p:spPr>
          <a:xfrm>
            <a:off x="4929190" y="3357562"/>
            <a:ext cx="3071834" cy="1714512"/>
          </a:xfrm>
          <a:prstGeom prst="roundRect">
            <a:avLst/>
          </a:prstGeom>
          <a:solidFill>
            <a:srgbClr val="92D050"/>
          </a:solidFill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Словно птица он летает,</a:t>
            </a:r>
          </a:p>
          <a:p>
            <a:pPr algn="ctr"/>
            <a:r>
              <a:rPr lang="ru-RU" b="1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Самолётом управляет,</a:t>
            </a:r>
          </a:p>
          <a:p>
            <a:pPr algn="ctr"/>
            <a:r>
              <a:rPr lang="ru-RU" b="1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Если надо он за час,</a:t>
            </a:r>
          </a:p>
          <a:p>
            <a:pPr algn="ctr"/>
            <a:r>
              <a:rPr lang="ru-RU" b="1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 Африку доставит Вас.</a:t>
            </a:r>
          </a:p>
        </p:txBody>
      </p:sp>
      <p:pic>
        <p:nvPicPr>
          <p:cNvPr id="35842" name="Picture 2" descr="Картинки по запросу пилот  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472" y="1071546"/>
            <a:ext cx="4876800" cy="4876801"/>
          </a:xfrm>
          <a:prstGeom prst="rect">
            <a:avLst/>
          </a:prstGeom>
          <a:noFill/>
        </p:spPr>
      </p:pic>
      <p:pic>
        <p:nvPicPr>
          <p:cNvPr id="35844" name="Picture 4" descr="Картинки по запросу самолет 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86314" y="1714488"/>
            <a:ext cx="3500430" cy="1214022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3857620" y="785794"/>
            <a:ext cx="234872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i="1" cap="none" spc="0" dirty="0">
                <a:ln w="31550" cmpd="sng">
                  <a:solidFill>
                    <a:schemeClr val="tx1"/>
                  </a:solidFill>
                  <a:prstDash val="solid"/>
                </a:ln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Пилот</a:t>
            </a:r>
          </a:p>
        </p:txBody>
      </p:sp>
    </p:spTree>
    <p:extLst>
      <p:ext uri="{BB962C8B-B14F-4D97-AF65-F5344CB8AC3E}">
        <p14:creationId xmlns:p14="http://schemas.microsoft.com/office/powerpoint/2010/main" val="328187463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кругленный прямоугольник 4"/>
          <p:cNvSpPr/>
          <p:nvPr/>
        </p:nvSpPr>
        <p:spPr>
          <a:xfrm>
            <a:off x="4786314" y="2285992"/>
            <a:ext cx="3071834" cy="1714512"/>
          </a:xfrm>
          <a:prstGeom prst="roundRect">
            <a:avLst/>
          </a:prstGeom>
          <a:solidFill>
            <a:srgbClr val="92D050"/>
          </a:solidFill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Я с утра кручу баранку,</a:t>
            </a:r>
          </a:p>
          <a:p>
            <a:pPr algn="ctr"/>
            <a:r>
              <a:rPr lang="ru-RU" b="1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Потому что спозаранку,</a:t>
            </a:r>
          </a:p>
          <a:p>
            <a:pPr algn="ctr"/>
            <a:r>
              <a:rPr lang="ru-RU" b="1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Едут люди на работу,</a:t>
            </a:r>
          </a:p>
          <a:p>
            <a:pPr algn="ctr"/>
            <a:r>
              <a:rPr lang="ru-RU" b="1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И водить их должен кто-то.</a:t>
            </a:r>
          </a:p>
        </p:txBody>
      </p:sp>
      <p:pic>
        <p:nvPicPr>
          <p:cNvPr id="34818" name="Picture 2" descr="Картинки по запросу водитель  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28662" y="1571612"/>
            <a:ext cx="3427857" cy="2943230"/>
          </a:xfrm>
          <a:prstGeom prst="rect">
            <a:avLst/>
          </a:prstGeom>
          <a:noFill/>
        </p:spPr>
      </p:pic>
      <p:pic>
        <p:nvPicPr>
          <p:cNvPr id="34820" name="Picture 4" descr="Картинки по запросу автобус  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00562" y="4114080"/>
            <a:ext cx="3729163" cy="1529498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3643306" y="1214422"/>
            <a:ext cx="326410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i="1" dirty="0">
                <a:ln w="31550" cmpd="sng">
                  <a:solidFill>
                    <a:schemeClr val="tx1"/>
                  </a:solidFill>
                  <a:prstDash val="solid"/>
                </a:ln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</a:t>
            </a:r>
            <a:r>
              <a:rPr lang="ru-RU" sz="5400" b="1" i="1" cap="none" spc="0" dirty="0">
                <a:ln w="31550" cmpd="sng">
                  <a:solidFill>
                    <a:schemeClr val="tx1"/>
                  </a:solidFill>
                  <a:prstDash val="solid"/>
                </a:ln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одитель</a:t>
            </a:r>
          </a:p>
        </p:txBody>
      </p:sp>
    </p:spTree>
    <p:extLst>
      <p:ext uri="{BB962C8B-B14F-4D97-AF65-F5344CB8AC3E}">
        <p14:creationId xmlns:p14="http://schemas.microsoft.com/office/powerpoint/2010/main" val="328187463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кругленный прямоугольник 4"/>
          <p:cNvSpPr/>
          <p:nvPr/>
        </p:nvSpPr>
        <p:spPr>
          <a:xfrm>
            <a:off x="4929190" y="2786058"/>
            <a:ext cx="3071834" cy="2143140"/>
          </a:xfrm>
          <a:prstGeom prst="roundRect">
            <a:avLst/>
          </a:prstGeom>
          <a:solidFill>
            <a:srgbClr val="92D050"/>
          </a:solidFill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Знают повара секреты, </a:t>
            </a:r>
          </a:p>
          <a:p>
            <a:pPr algn="ctr"/>
            <a:r>
              <a:rPr lang="ru-RU" b="1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Приготовления вкусных блюд.</a:t>
            </a:r>
          </a:p>
          <a:p>
            <a:pPr algn="ctr"/>
            <a:r>
              <a:rPr lang="ru-RU" b="1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Спасибо скажем им за это,</a:t>
            </a:r>
          </a:p>
          <a:p>
            <a:pPr algn="ctr"/>
            <a:r>
              <a:rPr lang="ru-RU" b="1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Быть поваром – нелегкий труд!</a:t>
            </a:r>
          </a:p>
        </p:txBody>
      </p:sp>
      <p:pic>
        <p:nvPicPr>
          <p:cNvPr id="33794" name="Picture 2" descr="Картинки по запросу повар  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3108" y="1571612"/>
            <a:ext cx="2643206" cy="4130009"/>
          </a:xfrm>
          <a:prstGeom prst="rect">
            <a:avLst/>
          </a:prstGeom>
          <a:noFill/>
        </p:spPr>
      </p:pic>
      <p:sp>
        <p:nvSpPr>
          <p:cNvPr id="33796" name="AutoShape 4" descr="Похожее изображение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3798" name="AutoShape 6" descr="Похожее изображение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33800" name="Picture 8" descr="Похожее изображение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71538" y="1428736"/>
            <a:ext cx="1752660" cy="1036156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5286380" y="1500174"/>
            <a:ext cx="206665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i="1" cap="none" spc="0" dirty="0">
                <a:ln w="31550" cmpd="sng">
                  <a:solidFill>
                    <a:schemeClr val="tx1"/>
                  </a:solidFill>
                  <a:prstDash val="solid"/>
                </a:ln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Повар</a:t>
            </a:r>
          </a:p>
        </p:txBody>
      </p:sp>
    </p:spTree>
    <p:extLst>
      <p:ext uri="{BB962C8B-B14F-4D97-AF65-F5344CB8AC3E}">
        <p14:creationId xmlns:p14="http://schemas.microsoft.com/office/powerpoint/2010/main" val="328187463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кругленный прямоугольник 4"/>
          <p:cNvSpPr/>
          <p:nvPr/>
        </p:nvSpPr>
        <p:spPr>
          <a:xfrm>
            <a:off x="4786314" y="2714620"/>
            <a:ext cx="3071834" cy="1714512"/>
          </a:xfrm>
          <a:prstGeom prst="roundRect">
            <a:avLst/>
          </a:prstGeom>
          <a:solidFill>
            <a:srgbClr val="92D050"/>
          </a:solidFill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Сотни писем, телеграмм,</a:t>
            </a:r>
          </a:p>
          <a:p>
            <a:pPr algn="ctr"/>
            <a:r>
              <a:rPr lang="ru-RU" b="1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Он разносит по домам,</a:t>
            </a:r>
          </a:p>
          <a:p>
            <a:pPr algn="ctr"/>
            <a:r>
              <a:rPr lang="ru-RU" b="1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А в конвертах голубых,</a:t>
            </a:r>
          </a:p>
          <a:p>
            <a:pPr algn="ctr"/>
            <a:r>
              <a:rPr lang="ru-RU" b="1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Вести от друзей, родных.</a:t>
            </a:r>
          </a:p>
        </p:txBody>
      </p:sp>
      <p:pic>
        <p:nvPicPr>
          <p:cNvPr id="32770" name="Picture 2" descr="Картинки по запросу почтальон  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71538" y="1256552"/>
            <a:ext cx="3357586" cy="4304598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3929058" y="1428736"/>
            <a:ext cx="370300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i="1" cap="none" spc="0" dirty="0">
                <a:ln w="31550" cmpd="sng">
                  <a:solidFill>
                    <a:schemeClr val="tx1"/>
                  </a:solidFill>
                  <a:prstDash val="solid"/>
                </a:ln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Почтальон</a:t>
            </a:r>
          </a:p>
        </p:txBody>
      </p:sp>
    </p:spTree>
    <p:extLst>
      <p:ext uri="{BB962C8B-B14F-4D97-AF65-F5344CB8AC3E}">
        <p14:creationId xmlns:p14="http://schemas.microsoft.com/office/powerpoint/2010/main" val="328187463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кругленный прямоугольник 4"/>
          <p:cNvSpPr/>
          <p:nvPr/>
        </p:nvSpPr>
        <p:spPr>
          <a:xfrm>
            <a:off x="4857752" y="2643182"/>
            <a:ext cx="3071834" cy="1857388"/>
          </a:xfrm>
          <a:prstGeom prst="roundRect">
            <a:avLst/>
          </a:prstGeom>
          <a:solidFill>
            <a:srgbClr val="92D050"/>
          </a:solidFill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 магазине, на базаре,</a:t>
            </a:r>
          </a:p>
          <a:p>
            <a:pPr algn="ctr"/>
            <a:r>
              <a:rPr lang="ru-RU" b="1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И в буфете, наконец,</a:t>
            </a:r>
          </a:p>
          <a:p>
            <a:pPr algn="ctr"/>
            <a:r>
              <a:rPr lang="ru-RU" b="1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Всюду где б вы не бывали</a:t>
            </a:r>
          </a:p>
          <a:p>
            <a:pPr algn="ctr"/>
            <a:r>
              <a:rPr lang="ru-RU" b="1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Вас встречает – продавец.</a:t>
            </a:r>
          </a:p>
        </p:txBody>
      </p:sp>
      <p:pic>
        <p:nvPicPr>
          <p:cNvPr id="31746" name="Picture 2" descr="Картинки по запросу продавец  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57224" y="1643050"/>
            <a:ext cx="3786214" cy="3786215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4643438" y="1500174"/>
            <a:ext cx="317144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i="1" cap="none" spc="0" dirty="0">
                <a:ln w="31550" cmpd="sng">
                  <a:solidFill>
                    <a:schemeClr val="tx1"/>
                  </a:solidFill>
                  <a:prstDash val="solid"/>
                </a:ln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Продавец</a:t>
            </a:r>
          </a:p>
        </p:txBody>
      </p:sp>
    </p:spTree>
    <p:extLst>
      <p:ext uri="{BB962C8B-B14F-4D97-AF65-F5344CB8AC3E}">
        <p14:creationId xmlns:p14="http://schemas.microsoft.com/office/powerpoint/2010/main" val="328187463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кругленный прямоугольник 4"/>
          <p:cNvSpPr/>
          <p:nvPr/>
        </p:nvSpPr>
        <p:spPr>
          <a:xfrm>
            <a:off x="4714876" y="2786058"/>
            <a:ext cx="3071834" cy="1857388"/>
          </a:xfrm>
          <a:prstGeom prst="roundRect">
            <a:avLst/>
          </a:prstGeom>
          <a:solidFill>
            <a:srgbClr val="92D050"/>
          </a:solidFill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Мне нужны такие вещи,</a:t>
            </a:r>
          </a:p>
          <a:p>
            <a:pPr algn="ctr"/>
            <a:r>
              <a:rPr lang="ru-RU" b="1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Молоток, тиски и клещи,</a:t>
            </a:r>
          </a:p>
          <a:p>
            <a:pPr algn="ctr"/>
            <a:r>
              <a:rPr lang="ru-RU" b="1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Ключ, напильник и ножовка,</a:t>
            </a:r>
          </a:p>
          <a:p>
            <a:pPr algn="ctr"/>
            <a:r>
              <a:rPr lang="ru-RU" b="1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А нужней всего – сноровка!</a:t>
            </a:r>
          </a:p>
        </p:txBody>
      </p:sp>
      <p:pic>
        <p:nvPicPr>
          <p:cNvPr id="30722" name="Picture 2" descr="Картинки по запросу сантехник 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14414" y="928670"/>
            <a:ext cx="2990850" cy="4962526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4357686" y="1571612"/>
            <a:ext cx="367696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i="1" cap="none" spc="0" dirty="0">
                <a:ln w="31550" cmpd="sng">
                  <a:solidFill>
                    <a:schemeClr val="tx1"/>
                  </a:solidFill>
                  <a:prstDash val="solid"/>
                </a:ln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Сантехник</a:t>
            </a:r>
          </a:p>
        </p:txBody>
      </p:sp>
    </p:spTree>
    <p:extLst>
      <p:ext uri="{BB962C8B-B14F-4D97-AF65-F5344CB8AC3E}">
        <p14:creationId xmlns:p14="http://schemas.microsoft.com/office/powerpoint/2010/main" val="328187463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кругленный прямоугольник 4"/>
          <p:cNvSpPr/>
          <p:nvPr/>
        </p:nvSpPr>
        <p:spPr>
          <a:xfrm>
            <a:off x="5000628" y="2857496"/>
            <a:ext cx="3071834" cy="2000264"/>
          </a:xfrm>
          <a:prstGeom prst="roundRect">
            <a:avLst/>
          </a:prstGeom>
          <a:solidFill>
            <a:srgbClr val="92D050"/>
          </a:solidFill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Дом в котором мы живём,</a:t>
            </a:r>
          </a:p>
          <a:p>
            <a:pPr algn="ctr"/>
            <a:r>
              <a:rPr lang="ru-RU" b="1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Кто построил этот дом?</a:t>
            </a:r>
          </a:p>
          <a:p>
            <a:pPr algn="ctr"/>
            <a:r>
              <a:rPr lang="ru-RU" b="1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Знает в доме каждый житель, </a:t>
            </a:r>
          </a:p>
          <a:p>
            <a:pPr algn="ctr"/>
            <a:r>
              <a:rPr lang="ru-RU" b="1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Что его возвёл строитель!</a:t>
            </a:r>
          </a:p>
        </p:txBody>
      </p:sp>
      <p:pic>
        <p:nvPicPr>
          <p:cNvPr id="29698" name="Picture 2" descr="Похожее изображение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57224" y="1785926"/>
            <a:ext cx="4037966" cy="3687011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4572000" y="1571612"/>
            <a:ext cx="378667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i="1" cap="none" spc="0" dirty="0">
                <a:ln w="31550" cmpd="sng">
                  <a:solidFill>
                    <a:schemeClr val="tx1"/>
                  </a:solidFill>
                  <a:prstDash val="solid"/>
                </a:ln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Строитель</a:t>
            </a:r>
          </a:p>
        </p:txBody>
      </p:sp>
    </p:spTree>
    <p:extLst>
      <p:ext uri="{BB962C8B-B14F-4D97-AF65-F5344CB8AC3E}">
        <p14:creationId xmlns:p14="http://schemas.microsoft.com/office/powerpoint/2010/main" val="328187463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кругленный прямоугольник 4"/>
          <p:cNvSpPr/>
          <p:nvPr/>
        </p:nvSpPr>
        <p:spPr>
          <a:xfrm>
            <a:off x="4929190" y="2214554"/>
            <a:ext cx="3071834" cy="3214710"/>
          </a:xfrm>
          <a:prstGeom prst="roundRect">
            <a:avLst/>
          </a:prstGeom>
          <a:solidFill>
            <a:srgbClr val="92D050"/>
          </a:solidFill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У уборщицы </a:t>
            </a:r>
            <a:r>
              <a:rPr lang="ru-RU" b="1" i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Карлотты</a:t>
            </a:r>
            <a:r>
              <a:rPr lang="ru-RU" b="1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очень важная работа.</a:t>
            </a:r>
          </a:p>
          <a:p>
            <a:pPr algn="ctr"/>
            <a:r>
              <a:rPr lang="ru-RU" b="1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Подмести, пропылесосить,</a:t>
            </a:r>
          </a:p>
          <a:p>
            <a:pPr algn="ctr"/>
            <a:r>
              <a:rPr lang="ru-RU" b="1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Всё поднять, что на пол бросят,</a:t>
            </a:r>
          </a:p>
          <a:p>
            <a:pPr algn="ctr"/>
            <a:r>
              <a:rPr lang="ru-RU" b="1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Вымыть окна, стены, пол,</a:t>
            </a:r>
          </a:p>
          <a:p>
            <a:pPr algn="ctr"/>
            <a:r>
              <a:rPr lang="ru-RU" b="1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Протереть от пыли стол.</a:t>
            </a:r>
          </a:p>
        </p:txBody>
      </p:sp>
      <p:pic>
        <p:nvPicPr>
          <p:cNvPr id="28674" name="Picture 2" descr="Картинки по запросу уборщица  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00298" y="1000108"/>
            <a:ext cx="2428892" cy="4797811"/>
          </a:xfrm>
          <a:prstGeom prst="rect">
            <a:avLst/>
          </a:prstGeom>
          <a:noFill/>
        </p:spPr>
      </p:pic>
      <p:pic>
        <p:nvPicPr>
          <p:cNvPr id="28676" name="Picture 4" descr="Картинки по запросу уборка клипарт 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14414" y="4429132"/>
            <a:ext cx="1035895" cy="1071570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3929058" y="1142984"/>
            <a:ext cx="346421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i="1" cap="none" spc="0" dirty="0">
                <a:ln w="31550" cmpd="sng">
                  <a:solidFill>
                    <a:schemeClr val="tx1"/>
                  </a:solidFill>
                  <a:prstDash val="solid"/>
                </a:ln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Уборщица</a:t>
            </a:r>
          </a:p>
        </p:txBody>
      </p:sp>
    </p:spTree>
    <p:extLst>
      <p:ext uri="{BB962C8B-B14F-4D97-AF65-F5344CB8AC3E}">
        <p14:creationId xmlns:p14="http://schemas.microsoft.com/office/powerpoint/2010/main" val="328187463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кругленный прямоугольник 4"/>
          <p:cNvSpPr/>
          <p:nvPr/>
        </p:nvSpPr>
        <p:spPr>
          <a:xfrm>
            <a:off x="4786314" y="2786058"/>
            <a:ext cx="3357586" cy="2286016"/>
          </a:xfrm>
          <a:prstGeom prst="roundRect">
            <a:avLst/>
          </a:prstGeom>
          <a:solidFill>
            <a:srgbClr val="92D050"/>
          </a:solidFill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Врач в белом халате сидит в кабинете,</a:t>
            </a:r>
          </a:p>
          <a:p>
            <a:pPr algn="ctr"/>
            <a:r>
              <a:rPr lang="ru-RU" b="1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Спешат к нему мамы, и папы, и дети,</a:t>
            </a:r>
          </a:p>
          <a:p>
            <a:pPr algn="ctr"/>
            <a:r>
              <a:rPr lang="ru-RU" b="1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Он знает симптомы ветрянки и кори.</a:t>
            </a:r>
          </a:p>
          <a:p>
            <a:pPr algn="ctr"/>
            <a:r>
              <a:rPr lang="ru-RU" b="1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И верное средство от грусти и боли.</a:t>
            </a:r>
          </a:p>
        </p:txBody>
      </p:sp>
      <p:pic>
        <p:nvPicPr>
          <p:cNvPr id="2050" name="Picture 2" descr="Картинки по запросу врач рисунок 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42976" y="1175499"/>
            <a:ext cx="3214710" cy="4134675"/>
          </a:xfrm>
          <a:prstGeom prst="rect">
            <a:avLst/>
          </a:prstGeom>
          <a:noFill/>
        </p:spPr>
      </p:pic>
      <p:pic>
        <p:nvPicPr>
          <p:cNvPr id="2052" name="Picture 4" descr="Картинки по запросу таблетки рисунок 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14348" y="4643446"/>
            <a:ext cx="1435217" cy="1000132"/>
          </a:xfrm>
          <a:prstGeom prst="rect">
            <a:avLst/>
          </a:prstGeom>
          <a:noFill/>
        </p:spPr>
      </p:pic>
      <p:sp>
        <p:nvSpPr>
          <p:cNvPr id="8" name="Прямоугольник 7"/>
          <p:cNvSpPr/>
          <p:nvPr/>
        </p:nvSpPr>
        <p:spPr>
          <a:xfrm>
            <a:off x="4857752" y="1571612"/>
            <a:ext cx="256775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i="1" cap="none" spc="0" dirty="0">
                <a:ln w="31550" cmpd="sng">
                  <a:solidFill>
                    <a:schemeClr val="tx1"/>
                  </a:solidFill>
                  <a:prstDash val="solid"/>
                </a:ln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Доктор</a:t>
            </a:r>
          </a:p>
        </p:txBody>
      </p:sp>
    </p:spTree>
    <p:extLst>
      <p:ext uri="{BB962C8B-B14F-4D97-AF65-F5344CB8AC3E}">
        <p14:creationId xmlns:p14="http://schemas.microsoft.com/office/powerpoint/2010/main" val="328187463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кругленный прямоугольник 4"/>
          <p:cNvSpPr/>
          <p:nvPr/>
        </p:nvSpPr>
        <p:spPr>
          <a:xfrm>
            <a:off x="4857752" y="2571744"/>
            <a:ext cx="3071834" cy="1857388"/>
          </a:xfrm>
          <a:prstGeom prst="roundRect">
            <a:avLst/>
          </a:prstGeom>
          <a:solidFill>
            <a:srgbClr val="92D050"/>
          </a:solidFill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i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b="1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 микроскоп учёный смотрит,</a:t>
            </a:r>
          </a:p>
          <a:p>
            <a:pPr algn="ctr"/>
            <a:r>
              <a:rPr lang="ru-RU" b="1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Видно, опыты проводит.</a:t>
            </a:r>
          </a:p>
          <a:p>
            <a:pPr algn="ctr"/>
            <a:r>
              <a:rPr lang="ru-RU" b="1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Дела нет ему до скуки –</a:t>
            </a:r>
          </a:p>
          <a:p>
            <a:pPr algn="ctr"/>
            <a:r>
              <a:rPr lang="ru-RU" b="1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Весь в работе, весь в науке.</a:t>
            </a:r>
          </a:p>
          <a:p>
            <a:pPr algn="ctr"/>
            <a:endParaRPr lang="ru-RU" b="1" i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7650" name="Picture 2" descr="Картинки по запросу учёный 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57224" y="1357298"/>
            <a:ext cx="4286280" cy="4286280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4572000" y="1357298"/>
            <a:ext cx="258917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i="1" dirty="0">
                <a:ln w="31550" cmpd="sng">
                  <a:solidFill>
                    <a:schemeClr val="tx1"/>
                  </a:solidFill>
                  <a:prstDash val="solid"/>
                </a:ln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Учёный</a:t>
            </a:r>
            <a:endParaRPr lang="ru-RU" sz="5400" b="1" i="1" cap="none" spc="0" dirty="0">
              <a:ln w="31550" cmpd="sng">
                <a:solidFill>
                  <a:schemeClr val="tx1"/>
                </a:solidFill>
                <a:prstDash val="solid"/>
              </a:ln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8187463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кругленный прямоугольник 4"/>
          <p:cNvSpPr/>
          <p:nvPr/>
        </p:nvSpPr>
        <p:spPr>
          <a:xfrm>
            <a:off x="4429124" y="2786058"/>
            <a:ext cx="3071834" cy="1785950"/>
          </a:xfrm>
          <a:prstGeom prst="roundRect">
            <a:avLst/>
          </a:prstGeom>
          <a:solidFill>
            <a:srgbClr val="92D050"/>
          </a:solidFill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Он все сфотографирует,</a:t>
            </a:r>
          </a:p>
          <a:p>
            <a:pPr algn="ctr"/>
            <a:r>
              <a:rPr lang="ru-RU" b="1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И Вас, и праздник Ваш,</a:t>
            </a:r>
          </a:p>
          <a:p>
            <a:pPr algn="ctr"/>
            <a:r>
              <a:rPr lang="ru-RU" b="1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И Вам скорей покажет</a:t>
            </a:r>
          </a:p>
          <a:p>
            <a:pPr algn="ctr"/>
            <a:r>
              <a:rPr lang="ru-RU" b="1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Свой фоторепортаж.</a:t>
            </a:r>
          </a:p>
        </p:txBody>
      </p:sp>
      <p:pic>
        <p:nvPicPr>
          <p:cNvPr id="26626" name="Picture 2" descr="Картинки по запросу фотограф 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85786" y="1285860"/>
            <a:ext cx="3187904" cy="4500570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4143372" y="1571612"/>
            <a:ext cx="343767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i="1" cap="none" spc="0" dirty="0">
                <a:ln w="31550" cmpd="sng">
                  <a:solidFill>
                    <a:schemeClr val="tx1"/>
                  </a:solidFill>
                  <a:prstDash val="solid"/>
                </a:ln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Фотограф</a:t>
            </a:r>
          </a:p>
        </p:txBody>
      </p:sp>
    </p:spTree>
    <p:extLst>
      <p:ext uri="{BB962C8B-B14F-4D97-AF65-F5344CB8AC3E}">
        <p14:creationId xmlns:p14="http://schemas.microsoft.com/office/powerpoint/2010/main" val="328187463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кругленный прямоугольник 4"/>
          <p:cNvSpPr/>
          <p:nvPr/>
        </p:nvSpPr>
        <p:spPr>
          <a:xfrm>
            <a:off x="5214942" y="2643182"/>
            <a:ext cx="3071834" cy="2286016"/>
          </a:xfrm>
          <a:prstGeom prst="roundRect">
            <a:avLst/>
          </a:prstGeom>
          <a:solidFill>
            <a:srgbClr val="92D050"/>
          </a:solidFill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Быть футболистом – не работа,</a:t>
            </a:r>
          </a:p>
          <a:p>
            <a:pPr algn="ctr"/>
            <a:r>
              <a:rPr lang="ru-RU" b="1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А откровенно говоря, Великий дар – попасть в ворота</a:t>
            </a:r>
          </a:p>
          <a:p>
            <a:pPr algn="ctr"/>
            <a:r>
              <a:rPr lang="ru-RU" b="1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И промахнуться в вратаря!</a:t>
            </a:r>
          </a:p>
        </p:txBody>
      </p:sp>
      <p:pic>
        <p:nvPicPr>
          <p:cNvPr id="25602" name="Picture 2" descr="Картинки по запросу футболист рисунок 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5786" y="1071546"/>
            <a:ext cx="4291973" cy="4615024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3500430" y="1500174"/>
            <a:ext cx="386644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i="1" cap="none" spc="0" dirty="0">
                <a:ln w="31550" cmpd="sng">
                  <a:solidFill>
                    <a:schemeClr val="tx1"/>
                  </a:solidFill>
                  <a:prstDash val="solid"/>
                </a:ln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Футболист</a:t>
            </a:r>
          </a:p>
        </p:txBody>
      </p:sp>
    </p:spTree>
    <p:extLst>
      <p:ext uri="{BB962C8B-B14F-4D97-AF65-F5344CB8AC3E}">
        <p14:creationId xmlns:p14="http://schemas.microsoft.com/office/powerpoint/2010/main" val="328187463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кругленный прямоугольник 4"/>
          <p:cNvSpPr/>
          <p:nvPr/>
        </p:nvSpPr>
        <p:spPr>
          <a:xfrm>
            <a:off x="5000628" y="2357430"/>
            <a:ext cx="3071834" cy="2857520"/>
          </a:xfrm>
          <a:prstGeom prst="roundRect">
            <a:avLst/>
          </a:prstGeom>
          <a:solidFill>
            <a:srgbClr val="92D050"/>
          </a:solidFill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i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b="1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У меня есть карандаш, разноцветная гуашь,</a:t>
            </a:r>
          </a:p>
          <a:p>
            <a:pPr algn="ctr"/>
            <a:r>
              <a:rPr lang="ru-RU" b="1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Акварель, палитра, кисть,</a:t>
            </a:r>
          </a:p>
          <a:p>
            <a:pPr algn="ctr"/>
            <a:r>
              <a:rPr lang="ru-RU" b="1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И бумаги плотный лист,</a:t>
            </a:r>
          </a:p>
          <a:p>
            <a:pPr algn="ctr"/>
            <a:r>
              <a:rPr lang="ru-RU" b="1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А ещё  - мольберт-треножник,</a:t>
            </a:r>
          </a:p>
          <a:p>
            <a:pPr algn="ctr"/>
            <a:r>
              <a:rPr lang="ru-RU" b="1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Потому что я – художник!</a:t>
            </a:r>
          </a:p>
          <a:p>
            <a:pPr algn="ctr"/>
            <a:endParaRPr lang="ru-RU" b="1" i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4578" name="Picture 2" descr="Картинки по запросу художник рисунок 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14414" y="1571612"/>
            <a:ext cx="3553899" cy="3857652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4429124" y="1357298"/>
            <a:ext cx="340343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i="1" cap="none" spc="0" dirty="0">
                <a:ln w="31550" cmpd="sng">
                  <a:solidFill>
                    <a:schemeClr val="tx1"/>
                  </a:solidFill>
                  <a:prstDash val="solid"/>
                </a:ln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Художник</a:t>
            </a:r>
          </a:p>
        </p:txBody>
      </p:sp>
    </p:spTree>
    <p:extLst>
      <p:ext uri="{BB962C8B-B14F-4D97-AF65-F5344CB8AC3E}">
        <p14:creationId xmlns:p14="http://schemas.microsoft.com/office/powerpoint/2010/main" val="328187463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кругленный прямоугольник 4"/>
          <p:cNvSpPr/>
          <p:nvPr/>
        </p:nvSpPr>
        <p:spPr>
          <a:xfrm>
            <a:off x="4786314" y="2500306"/>
            <a:ext cx="3071834" cy="2643206"/>
          </a:xfrm>
          <a:prstGeom prst="roundRect">
            <a:avLst/>
          </a:prstGeom>
          <a:solidFill>
            <a:srgbClr val="92D050"/>
          </a:solidFill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Руки швеи прославляют поэты.</a:t>
            </a:r>
          </a:p>
          <a:p>
            <a:pPr algn="ctr"/>
            <a:r>
              <a:rPr lang="ru-RU" b="1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Ткань шелестит и машинка жужжит,</a:t>
            </a:r>
          </a:p>
          <a:p>
            <a:pPr algn="ctr"/>
            <a:r>
              <a:rPr lang="ru-RU" b="1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День для швеи пролетит незаметно,</a:t>
            </a:r>
          </a:p>
          <a:p>
            <a:pPr algn="ctr"/>
            <a:r>
              <a:rPr lang="ru-RU" b="1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Любит она моделировать, шить.</a:t>
            </a:r>
          </a:p>
        </p:txBody>
      </p:sp>
      <p:pic>
        <p:nvPicPr>
          <p:cNvPr id="23556" name="Picture 4" descr="Похожее изображение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14414" y="1714488"/>
            <a:ext cx="2786082" cy="3714776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5143504" y="1428736"/>
            <a:ext cx="192988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i="1" cap="none" spc="0" dirty="0">
                <a:ln w="31550" cmpd="sng">
                  <a:solidFill>
                    <a:schemeClr val="tx1"/>
                  </a:solidFill>
                  <a:prstDash val="solid"/>
                </a:ln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Швея</a:t>
            </a:r>
          </a:p>
        </p:txBody>
      </p:sp>
    </p:spTree>
    <p:extLst>
      <p:ext uri="{BB962C8B-B14F-4D97-AF65-F5344CB8AC3E}">
        <p14:creationId xmlns:p14="http://schemas.microsoft.com/office/powerpoint/2010/main" val="328187463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кругленный прямоугольник 4"/>
          <p:cNvSpPr/>
          <p:nvPr/>
        </p:nvSpPr>
        <p:spPr>
          <a:xfrm>
            <a:off x="4786314" y="2857496"/>
            <a:ext cx="3071834" cy="1857388"/>
          </a:xfrm>
          <a:prstGeom prst="roundRect">
            <a:avLst/>
          </a:prstGeom>
          <a:solidFill>
            <a:srgbClr val="92D050"/>
          </a:solidFill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Вдруг погас в квартире свет.</a:t>
            </a:r>
          </a:p>
          <a:p>
            <a:pPr algn="ctr"/>
            <a:r>
              <a:rPr lang="ru-RU" b="1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Как нам быть, кто даст совет?</a:t>
            </a:r>
          </a:p>
          <a:p>
            <a:pPr algn="ctr"/>
            <a:r>
              <a:rPr lang="ru-RU" b="1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Мы электрика зовём.</a:t>
            </a:r>
          </a:p>
          <a:p>
            <a:pPr algn="ctr"/>
            <a:r>
              <a:rPr lang="ru-RU" b="1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Он приходит сразу в дом.</a:t>
            </a:r>
          </a:p>
        </p:txBody>
      </p:sp>
      <p:pic>
        <p:nvPicPr>
          <p:cNvPr id="22530" name="Picture 2" descr="Картинки по запросу электрик 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71538" y="1857364"/>
            <a:ext cx="3225409" cy="3071819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4643438" y="1643050"/>
            <a:ext cx="325659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i="1" cap="none" spc="0" dirty="0">
                <a:ln w="31550" cmpd="sng">
                  <a:solidFill>
                    <a:schemeClr val="tx1"/>
                  </a:solidFill>
                  <a:prstDash val="solid"/>
                </a:ln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Электрик</a:t>
            </a:r>
          </a:p>
        </p:txBody>
      </p:sp>
    </p:spTree>
    <p:extLst>
      <p:ext uri="{BB962C8B-B14F-4D97-AF65-F5344CB8AC3E}">
        <p14:creationId xmlns:p14="http://schemas.microsoft.com/office/powerpoint/2010/main" val="328187463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785786" y="1000108"/>
            <a:ext cx="6971373" cy="144655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400" b="1" i="1" cap="none" spc="0" dirty="0">
                <a:ln w="31550" cmpd="sng">
                  <a:solidFill>
                    <a:schemeClr val="tx1"/>
                  </a:solidFill>
                  <a:prstDash val="solid"/>
                </a:ln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Кто ведёт уроки</a:t>
            </a:r>
          </a:p>
          <a:p>
            <a:pPr algn="ctr"/>
            <a:r>
              <a:rPr lang="ru-RU" sz="4400" b="1" i="1" cap="none" spc="0" dirty="0">
                <a:ln w="31550" cmpd="sng">
                  <a:solidFill>
                    <a:schemeClr val="tx1"/>
                  </a:solidFill>
                  <a:prstDash val="solid"/>
                </a:ln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в школе?</a:t>
            </a:r>
          </a:p>
        </p:txBody>
      </p:sp>
      <p:pic>
        <p:nvPicPr>
          <p:cNvPr id="6" name="Picture 2" descr="Картинки по запросу учитель рисунок 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28662" y="1785926"/>
            <a:ext cx="2677719" cy="3858601"/>
          </a:xfrm>
          <a:prstGeom prst="rect">
            <a:avLst/>
          </a:prstGeom>
          <a:noFill/>
        </p:spPr>
      </p:pic>
      <p:pic>
        <p:nvPicPr>
          <p:cNvPr id="7" name="Picture 2" descr="Картинки по запросу почтальон  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00430" y="2357430"/>
            <a:ext cx="2577483" cy="3304466"/>
          </a:xfrm>
          <a:prstGeom prst="rect">
            <a:avLst/>
          </a:prstGeom>
          <a:noFill/>
        </p:spPr>
      </p:pic>
      <p:pic>
        <p:nvPicPr>
          <p:cNvPr id="8" name="Picture 2" descr="Картинки по запросу повар  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857884" y="1571612"/>
            <a:ext cx="2428892" cy="379514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2818746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785786" y="1000108"/>
            <a:ext cx="6971373" cy="144655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400" b="1" i="1" cap="none" spc="0" dirty="0">
                <a:ln w="31550" cmpd="sng">
                  <a:solidFill>
                    <a:schemeClr val="tx1"/>
                  </a:solidFill>
                  <a:prstDash val="solid"/>
                </a:ln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Кто приготовит </a:t>
            </a:r>
          </a:p>
          <a:p>
            <a:pPr algn="ctr"/>
            <a:r>
              <a:rPr lang="ru-RU" sz="4400" b="1" i="1" dirty="0">
                <a:ln w="31550" cmpd="sng">
                  <a:solidFill>
                    <a:schemeClr val="tx1"/>
                  </a:solidFill>
                  <a:prstDash val="solid"/>
                </a:ln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вкусный завтрак?</a:t>
            </a:r>
            <a:endParaRPr lang="ru-RU" sz="4400" b="1" i="1" cap="none" spc="0" dirty="0">
              <a:ln w="31550" cmpd="sng">
                <a:solidFill>
                  <a:schemeClr val="tx1"/>
                </a:solidFill>
                <a:prstDash val="solid"/>
              </a:ln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" name="Picture 2" descr="Картинки по запросу повар  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857884" y="1571612"/>
            <a:ext cx="2428892" cy="3795143"/>
          </a:xfrm>
          <a:prstGeom prst="rect">
            <a:avLst/>
          </a:prstGeom>
          <a:noFill/>
        </p:spPr>
      </p:pic>
      <p:pic>
        <p:nvPicPr>
          <p:cNvPr id="10" name="Picture 2" descr="Картинки по запросу электрик 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57224" y="2643183"/>
            <a:ext cx="2850375" cy="2714644"/>
          </a:xfrm>
          <a:prstGeom prst="rect">
            <a:avLst/>
          </a:prstGeom>
          <a:noFill/>
        </p:spPr>
      </p:pic>
      <p:pic>
        <p:nvPicPr>
          <p:cNvPr id="11" name="Picture 2" descr="Картинки по запросу учёный 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357554" y="2571744"/>
            <a:ext cx="2928958" cy="292895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2818746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785786" y="1000108"/>
            <a:ext cx="6971373" cy="144655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400" b="1" i="1" cap="none" spc="0" dirty="0">
                <a:ln w="31550" cmpd="sng">
                  <a:solidFill>
                    <a:schemeClr val="tx1"/>
                  </a:solidFill>
                  <a:prstDash val="solid"/>
                </a:ln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Кто сделает красивую</a:t>
            </a:r>
          </a:p>
          <a:p>
            <a:pPr algn="ctr"/>
            <a:r>
              <a:rPr lang="ru-RU" sz="4400" b="1" i="1" dirty="0">
                <a:ln w="31550" cmpd="sng">
                  <a:solidFill>
                    <a:schemeClr val="tx1"/>
                  </a:solidFill>
                  <a:prstDash val="solid"/>
                </a:ln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причёску?</a:t>
            </a:r>
            <a:endParaRPr lang="ru-RU" sz="4400" b="1" i="1" cap="none" spc="0" dirty="0">
              <a:ln w="31550" cmpd="sng">
                <a:solidFill>
                  <a:schemeClr val="tx1"/>
                </a:solidFill>
                <a:prstDash val="solid"/>
              </a:ln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Picture 2" descr="Картинки по запросу фотограф 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4348" y="2071678"/>
            <a:ext cx="2544962" cy="3592887"/>
          </a:xfrm>
          <a:prstGeom prst="rect">
            <a:avLst/>
          </a:prstGeom>
          <a:noFill/>
        </p:spPr>
      </p:pic>
      <p:pic>
        <p:nvPicPr>
          <p:cNvPr id="7" name="Picture 2" descr="Картинки по запросу сантехник 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857884" y="1571612"/>
            <a:ext cx="2616994" cy="4143404"/>
          </a:xfrm>
          <a:prstGeom prst="rect">
            <a:avLst/>
          </a:prstGeom>
          <a:noFill/>
        </p:spPr>
      </p:pic>
      <p:pic>
        <p:nvPicPr>
          <p:cNvPr id="8" name="Picture 6" descr="Похожее изображение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000364" y="1928802"/>
            <a:ext cx="3214710" cy="405641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2818746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785786" y="1000108"/>
            <a:ext cx="6971373" cy="144655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400" b="1" i="1" cap="none" spc="0" dirty="0">
                <a:ln w="31550" cmpd="sng">
                  <a:solidFill>
                    <a:schemeClr val="tx1"/>
                  </a:solidFill>
                  <a:prstDash val="solid"/>
                </a:ln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Кто защищает нашу</a:t>
            </a:r>
          </a:p>
          <a:p>
            <a:pPr algn="ctr"/>
            <a:r>
              <a:rPr lang="ru-RU" sz="4400" b="1" i="1" dirty="0">
                <a:ln w="31550" cmpd="sng">
                  <a:solidFill>
                    <a:schemeClr val="tx1"/>
                  </a:solidFill>
                  <a:prstDash val="solid"/>
                </a:ln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Родину?</a:t>
            </a:r>
            <a:endParaRPr lang="ru-RU" sz="4400" b="1" i="1" cap="none" spc="0" dirty="0">
              <a:ln w="31550" cmpd="sng">
                <a:solidFill>
                  <a:schemeClr val="tx1"/>
                </a:solidFill>
                <a:prstDash val="solid"/>
              </a:ln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Picture 2" descr="Картинки по запросу сантехник 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34" y="1785926"/>
            <a:ext cx="2616994" cy="4143404"/>
          </a:xfrm>
          <a:prstGeom prst="rect">
            <a:avLst/>
          </a:prstGeom>
          <a:noFill/>
        </p:spPr>
      </p:pic>
      <p:pic>
        <p:nvPicPr>
          <p:cNvPr id="9" name="Picture 2" descr="Картинки по запросу учёный 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86116" y="2500306"/>
            <a:ext cx="2928958" cy="2928958"/>
          </a:xfrm>
          <a:prstGeom prst="rect">
            <a:avLst/>
          </a:prstGeom>
          <a:noFill/>
        </p:spPr>
      </p:pic>
      <p:pic>
        <p:nvPicPr>
          <p:cNvPr id="10" name="Picture 2" descr="Похожее изображение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500694" y="1500174"/>
            <a:ext cx="2504331" cy="400052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2818746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1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кругленный прямоугольник 4"/>
          <p:cNvSpPr/>
          <p:nvPr/>
        </p:nvSpPr>
        <p:spPr>
          <a:xfrm>
            <a:off x="4714876" y="2714620"/>
            <a:ext cx="3357586" cy="2286016"/>
          </a:xfrm>
          <a:prstGeom prst="roundRect">
            <a:avLst/>
          </a:prstGeom>
          <a:solidFill>
            <a:srgbClr val="92D050"/>
          </a:solidFill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Если вдруг беда случится,</a:t>
            </a:r>
          </a:p>
          <a:p>
            <a:pPr algn="ctr"/>
            <a:r>
              <a:rPr lang="ru-RU" b="1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Где-то что-то загорится,</a:t>
            </a:r>
          </a:p>
          <a:p>
            <a:pPr algn="ctr"/>
            <a:r>
              <a:rPr lang="ru-RU" b="1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Нам пожарный нужен срочно,</a:t>
            </a:r>
          </a:p>
          <a:p>
            <a:pPr algn="ctr"/>
            <a:r>
              <a:rPr lang="ru-RU" b="1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Он поможет, это точно!</a:t>
            </a:r>
          </a:p>
        </p:txBody>
      </p:sp>
      <p:pic>
        <p:nvPicPr>
          <p:cNvPr id="17412" name="Picture 4" descr="Картинки по запросу пожарный рисунок 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71538" y="761982"/>
            <a:ext cx="3428992" cy="4571990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4500562" y="1643050"/>
            <a:ext cx="364484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i="1" cap="none" spc="0" dirty="0">
                <a:ln w="31550" cmpd="sng">
                  <a:solidFill>
                    <a:schemeClr val="tx1"/>
                  </a:solidFill>
                  <a:prstDash val="solid"/>
                </a:ln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Пожарный</a:t>
            </a:r>
          </a:p>
        </p:txBody>
      </p:sp>
    </p:spTree>
    <p:extLst>
      <p:ext uri="{BB962C8B-B14F-4D97-AF65-F5344CB8AC3E}">
        <p14:creationId xmlns:p14="http://schemas.microsoft.com/office/powerpoint/2010/main" val="328187463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785786" y="1000108"/>
            <a:ext cx="6971373" cy="144655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400" b="1" i="1" cap="none" spc="0" dirty="0">
                <a:ln w="31550" cmpd="sng">
                  <a:solidFill>
                    <a:schemeClr val="tx1"/>
                  </a:solidFill>
                  <a:prstDash val="solid"/>
                </a:ln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Кто забьёт гол </a:t>
            </a:r>
          </a:p>
          <a:p>
            <a:pPr algn="ctr"/>
            <a:r>
              <a:rPr lang="ru-RU" sz="4400" b="1" i="1" dirty="0">
                <a:ln w="31550" cmpd="sng">
                  <a:solidFill>
                    <a:schemeClr val="tx1"/>
                  </a:solidFill>
                  <a:prstDash val="solid"/>
                </a:ln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противнику?</a:t>
            </a:r>
            <a:endParaRPr lang="ru-RU" sz="4400" b="1" i="1" cap="none" spc="0" dirty="0">
              <a:ln w="31550" cmpd="sng">
                <a:solidFill>
                  <a:schemeClr val="tx1"/>
                </a:solidFill>
                <a:prstDash val="solid"/>
              </a:ln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" name="Picture 2" descr="Картинки по запросу учёный 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86116" y="2500306"/>
            <a:ext cx="2928958" cy="2928958"/>
          </a:xfrm>
          <a:prstGeom prst="rect">
            <a:avLst/>
          </a:prstGeom>
          <a:noFill/>
        </p:spPr>
      </p:pic>
      <p:pic>
        <p:nvPicPr>
          <p:cNvPr id="6" name="Picture 2" descr="Картинки по запросу фотограф 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929322" y="1714488"/>
            <a:ext cx="2544962" cy="3592887"/>
          </a:xfrm>
          <a:prstGeom prst="rect">
            <a:avLst/>
          </a:prstGeom>
          <a:noFill/>
        </p:spPr>
      </p:pic>
      <p:pic>
        <p:nvPicPr>
          <p:cNvPr id="8" name="Picture 2" descr="Картинки по запросу футболист рисунок 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85786" y="2285992"/>
            <a:ext cx="3122555" cy="335758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2818746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1214414" y="2500306"/>
            <a:ext cx="711342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i="1" cap="none" spc="0" dirty="0">
                <a:ln w="31550" cmpd="sng">
                  <a:solidFill>
                    <a:schemeClr val="tx1"/>
                  </a:solidFill>
                  <a:prstDash val="solid"/>
                </a:ln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Спасибо за внимание!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кругленный прямоугольник 4"/>
          <p:cNvSpPr/>
          <p:nvPr/>
        </p:nvSpPr>
        <p:spPr>
          <a:xfrm>
            <a:off x="4929190" y="2928934"/>
            <a:ext cx="3071834" cy="2000264"/>
          </a:xfrm>
          <a:prstGeom prst="roundRect">
            <a:avLst/>
          </a:prstGeom>
          <a:solidFill>
            <a:srgbClr val="92D050"/>
          </a:solidFill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У него серьёзный вид,</a:t>
            </a:r>
          </a:p>
          <a:p>
            <a:pPr algn="ctr"/>
            <a:r>
              <a:rPr lang="ru-RU" b="1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За порядком он следит.</a:t>
            </a:r>
          </a:p>
          <a:p>
            <a:pPr algn="ctr"/>
            <a:r>
              <a:rPr lang="ru-RU" b="1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Ясным днём, ночной порой,</a:t>
            </a:r>
          </a:p>
          <a:p>
            <a:pPr algn="ctr"/>
            <a:r>
              <a:rPr lang="ru-RU" b="1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Охраняет наш покой!</a:t>
            </a:r>
          </a:p>
        </p:txBody>
      </p:sp>
      <p:pic>
        <p:nvPicPr>
          <p:cNvPr id="18434" name="Picture 2" descr="Картинки по запросу полицейский рисунок 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1538" y="1214422"/>
            <a:ext cx="3286148" cy="4219192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4071934" y="1643050"/>
            <a:ext cx="429835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i="1" cap="none" spc="0" dirty="0">
                <a:ln w="31550" cmpd="sng">
                  <a:solidFill>
                    <a:schemeClr val="tx1"/>
                  </a:solidFill>
                  <a:prstDash val="solid"/>
                </a:ln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Полицейский</a:t>
            </a:r>
          </a:p>
        </p:txBody>
      </p:sp>
    </p:spTree>
    <p:extLst>
      <p:ext uri="{BB962C8B-B14F-4D97-AF65-F5344CB8AC3E}">
        <p14:creationId xmlns:p14="http://schemas.microsoft.com/office/powerpoint/2010/main" val="328187463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кругленный прямоугольник 4"/>
          <p:cNvSpPr/>
          <p:nvPr/>
        </p:nvSpPr>
        <p:spPr>
          <a:xfrm>
            <a:off x="4786314" y="2786058"/>
            <a:ext cx="3071834" cy="2000264"/>
          </a:xfrm>
          <a:prstGeom prst="roundRect">
            <a:avLst/>
          </a:prstGeom>
          <a:solidFill>
            <a:srgbClr val="92D050"/>
          </a:solidFill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Быть учителем призванье,</a:t>
            </a:r>
          </a:p>
          <a:p>
            <a:pPr algn="ctr"/>
            <a:r>
              <a:rPr lang="ru-RU" b="1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Нужно так детей любить,</a:t>
            </a:r>
          </a:p>
          <a:p>
            <a:pPr algn="ctr"/>
            <a:r>
              <a:rPr lang="ru-RU" b="1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Чтобы душу и старанье,</a:t>
            </a:r>
          </a:p>
          <a:p>
            <a:pPr algn="ctr"/>
            <a:r>
              <a:rPr lang="ru-RU" b="1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Без остатка им дарить.</a:t>
            </a:r>
          </a:p>
        </p:txBody>
      </p:sp>
      <p:pic>
        <p:nvPicPr>
          <p:cNvPr id="19458" name="Picture 2" descr="Картинки по запросу учитель рисунок 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71604" y="1285860"/>
            <a:ext cx="2892033" cy="4167429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4714876" y="1643050"/>
            <a:ext cx="290746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i="1" cap="none" spc="0" dirty="0">
                <a:ln w="31550" cmpd="sng">
                  <a:solidFill>
                    <a:schemeClr val="tx1"/>
                  </a:solidFill>
                  <a:prstDash val="solid"/>
                </a:ln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Учитель</a:t>
            </a:r>
          </a:p>
        </p:txBody>
      </p:sp>
    </p:spTree>
    <p:extLst>
      <p:ext uri="{BB962C8B-B14F-4D97-AF65-F5344CB8AC3E}">
        <p14:creationId xmlns:p14="http://schemas.microsoft.com/office/powerpoint/2010/main" val="328187463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кругленный прямоугольник 4"/>
          <p:cNvSpPr/>
          <p:nvPr/>
        </p:nvSpPr>
        <p:spPr>
          <a:xfrm>
            <a:off x="5357818" y="2071678"/>
            <a:ext cx="2857520" cy="1714512"/>
          </a:xfrm>
          <a:prstGeom prst="roundRect">
            <a:avLst/>
          </a:prstGeom>
          <a:solidFill>
            <a:srgbClr val="92D050"/>
          </a:solidFill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Воспитательница с нами занимается часами,</a:t>
            </a:r>
          </a:p>
          <a:p>
            <a:pPr algn="ctr"/>
            <a:r>
              <a:rPr lang="ru-RU" b="1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 ней на улице гуляем,</a:t>
            </a:r>
          </a:p>
          <a:p>
            <a:pPr algn="ctr"/>
            <a:r>
              <a:rPr lang="ru-RU" b="1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Вместе песни распеваем.</a:t>
            </a:r>
          </a:p>
        </p:txBody>
      </p:sp>
      <p:pic>
        <p:nvPicPr>
          <p:cNvPr id="20482" name="Picture 2" descr="Картинки по запросу воспитательница рисунок 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85786" y="1928802"/>
            <a:ext cx="5752515" cy="4093874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2000232" y="1142984"/>
            <a:ext cx="595823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i="1" cap="none" spc="0" dirty="0">
                <a:ln w="31550" cmpd="sng">
                  <a:solidFill>
                    <a:schemeClr val="tx1"/>
                  </a:solidFill>
                  <a:prstDash val="solid"/>
                </a:ln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Воспитательница</a:t>
            </a:r>
          </a:p>
        </p:txBody>
      </p:sp>
    </p:spTree>
    <p:extLst>
      <p:ext uri="{BB962C8B-B14F-4D97-AF65-F5344CB8AC3E}">
        <p14:creationId xmlns:p14="http://schemas.microsoft.com/office/powerpoint/2010/main" val="328187463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кругленный прямоугольник 4"/>
          <p:cNvSpPr/>
          <p:nvPr/>
        </p:nvSpPr>
        <p:spPr>
          <a:xfrm>
            <a:off x="4929190" y="3000372"/>
            <a:ext cx="3071834" cy="1857388"/>
          </a:xfrm>
          <a:prstGeom prst="roundRect">
            <a:avLst/>
          </a:prstGeom>
          <a:solidFill>
            <a:srgbClr val="92D050"/>
          </a:solidFill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Доктор, но не для детей,</a:t>
            </a:r>
          </a:p>
          <a:p>
            <a:pPr algn="ctr"/>
            <a:r>
              <a:rPr lang="ru-RU" b="1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А для птиц и для зверей,</a:t>
            </a:r>
          </a:p>
          <a:p>
            <a:pPr algn="ctr"/>
            <a:r>
              <a:rPr lang="ru-RU" b="1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У него особый дар</a:t>
            </a:r>
          </a:p>
          <a:p>
            <a:pPr algn="ctr"/>
            <a:r>
              <a:rPr lang="ru-RU" b="1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Этот врач – ветеринар!</a:t>
            </a:r>
          </a:p>
        </p:txBody>
      </p:sp>
      <p:pic>
        <p:nvPicPr>
          <p:cNvPr id="21506" name="Picture 2" descr="Похожее изображение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71538" y="1846997"/>
            <a:ext cx="3357586" cy="3406311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4143372" y="1643050"/>
            <a:ext cx="364555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i="1" cap="none" spc="0" dirty="0">
                <a:ln w="31550" cmpd="sng">
                  <a:solidFill>
                    <a:schemeClr val="tx1"/>
                  </a:solidFill>
                  <a:prstDash val="solid"/>
                </a:ln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Ветеринар</a:t>
            </a:r>
          </a:p>
        </p:txBody>
      </p:sp>
    </p:spTree>
    <p:extLst>
      <p:ext uri="{BB962C8B-B14F-4D97-AF65-F5344CB8AC3E}">
        <p14:creationId xmlns:p14="http://schemas.microsoft.com/office/powerpoint/2010/main" val="328187463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кругленный прямоугольник 4"/>
          <p:cNvSpPr/>
          <p:nvPr/>
        </p:nvSpPr>
        <p:spPr>
          <a:xfrm>
            <a:off x="5143504" y="3286124"/>
            <a:ext cx="3071834" cy="1714512"/>
          </a:xfrm>
          <a:prstGeom prst="roundRect">
            <a:avLst/>
          </a:prstGeom>
          <a:solidFill>
            <a:srgbClr val="92D050"/>
          </a:solidFill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А это военный. Он в армии служит.</a:t>
            </a:r>
          </a:p>
          <a:p>
            <a:pPr algn="ctr"/>
            <a:r>
              <a:rPr lang="ru-RU" b="1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 техникой сложной, армейскою дружит.</a:t>
            </a:r>
          </a:p>
        </p:txBody>
      </p:sp>
      <p:pic>
        <p:nvPicPr>
          <p:cNvPr id="38914" name="Picture 2" descr="Похожее изображение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857356" y="857232"/>
            <a:ext cx="2981325" cy="4762500"/>
          </a:xfrm>
          <a:prstGeom prst="rect">
            <a:avLst/>
          </a:prstGeom>
          <a:noFill/>
        </p:spPr>
      </p:pic>
      <p:pic>
        <p:nvPicPr>
          <p:cNvPr id="38916" name="Picture 4" descr="Картинки по запросу военный рисунок 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14348" y="3786190"/>
            <a:ext cx="2357453" cy="1928826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5214942" y="1785926"/>
            <a:ext cx="292740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i="1" cap="none" spc="0" dirty="0">
                <a:ln w="31550" cmpd="sng">
                  <a:solidFill>
                    <a:schemeClr val="tx1"/>
                  </a:solidFill>
                  <a:prstDash val="solid"/>
                </a:ln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Военный</a:t>
            </a:r>
          </a:p>
        </p:txBody>
      </p:sp>
    </p:spTree>
    <p:extLst>
      <p:ext uri="{BB962C8B-B14F-4D97-AF65-F5344CB8AC3E}">
        <p14:creationId xmlns:p14="http://schemas.microsoft.com/office/powerpoint/2010/main" val="328187463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кругленный прямоугольник 4"/>
          <p:cNvSpPr/>
          <p:nvPr/>
        </p:nvSpPr>
        <p:spPr>
          <a:xfrm>
            <a:off x="4857752" y="3143248"/>
            <a:ext cx="3071834" cy="1857388"/>
          </a:xfrm>
          <a:prstGeom prst="roundRect">
            <a:avLst/>
          </a:prstGeom>
          <a:solidFill>
            <a:srgbClr val="92D050"/>
          </a:solidFill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Он пример для всех ребят,</a:t>
            </a:r>
          </a:p>
          <a:p>
            <a:pPr algn="ctr"/>
            <a:r>
              <a:rPr lang="ru-RU" b="1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Его зовут героем!</a:t>
            </a:r>
          </a:p>
          <a:p>
            <a:pPr algn="ctr"/>
            <a:r>
              <a:rPr lang="ru-RU" b="1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Гордо носит космонавт </a:t>
            </a:r>
          </a:p>
          <a:p>
            <a:pPr algn="ctr"/>
            <a:r>
              <a:rPr lang="ru-RU" b="1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Звание такое.</a:t>
            </a:r>
          </a:p>
        </p:txBody>
      </p:sp>
      <p:pic>
        <p:nvPicPr>
          <p:cNvPr id="39938" name="Picture 2" descr="Картинки по запросу космонавт рисунок 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71538" y="1214422"/>
            <a:ext cx="3286148" cy="4532618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4572000" y="1928802"/>
            <a:ext cx="371191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i="1" cap="none" spc="0" dirty="0">
                <a:ln w="31550" cmpd="sng">
                  <a:solidFill>
                    <a:schemeClr val="tx1"/>
                  </a:solidFill>
                  <a:prstDash val="solid"/>
                </a:ln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Космонавт</a:t>
            </a:r>
          </a:p>
        </p:txBody>
      </p:sp>
    </p:spTree>
    <p:extLst>
      <p:ext uri="{BB962C8B-B14F-4D97-AF65-F5344CB8AC3E}">
        <p14:creationId xmlns:p14="http://schemas.microsoft.com/office/powerpoint/2010/main" val="3281874634"/>
      </p:ext>
    </p:extLst>
  </p:cSld>
  <p:clrMapOvr>
    <a:masterClrMapping/>
  </p:clrMapOvr>
</p:sld>
</file>

<file path=ppt/theme/theme1.xml><?xml version="1.0" encoding="utf-8"?>
<a:theme xmlns:a="http://schemas.openxmlformats.org/drawingml/2006/main" name="Аспект">
  <a:themeElements>
    <a:clrScheme name="Аспект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Аспект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670</TotalTime>
  <Words>584</Words>
  <Application>Microsoft Office PowerPoint</Application>
  <PresentationFormat>Экран (4:3)</PresentationFormat>
  <Paragraphs>135</Paragraphs>
  <Slides>31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31</vt:i4>
      </vt:variant>
    </vt:vector>
  </HeadingPairs>
  <TitlesOfParts>
    <vt:vector size="36" baseType="lpstr">
      <vt:lpstr>Arial</vt:lpstr>
      <vt:lpstr>Times New Roman</vt:lpstr>
      <vt:lpstr>Trebuchet MS</vt:lpstr>
      <vt:lpstr>Wingdings 3</vt:lpstr>
      <vt:lpstr>Аспект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Шаблон презентации</dc:title>
  <dc:creator>Шаблон Фокиной Л. П.</dc:creator>
  <cp:lastModifiedBy>dou9</cp:lastModifiedBy>
  <cp:revision>48</cp:revision>
  <dcterms:created xsi:type="dcterms:W3CDTF">2014-07-06T18:18:01Z</dcterms:created>
  <dcterms:modified xsi:type="dcterms:W3CDTF">2021-02-18T04:28:47Z</dcterms:modified>
</cp:coreProperties>
</file>