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353" r:id="rId3"/>
    <p:sldId id="290" r:id="rId4"/>
    <p:sldId id="323" r:id="rId5"/>
    <p:sldId id="259" r:id="rId6"/>
    <p:sldId id="271" r:id="rId7"/>
    <p:sldId id="324" r:id="rId8"/>
    <p:sldId id="339" r:id="rId9"/>
    <p:sldId id="296" r:id="rId10"/>
    <p:sldId id="343" r:id="rId11"/>
    <p:sldId id="350" r:id="rId12"/>
    <p:sldId id="321" r:id="rId13"/>
    <p:sldId id="299" r:id="rId14"/>
    <p:sldId id="300" r:id="rId15"/>
    <p:sldId id="301" r:id="rId16"/>
    <p:sldId id="302" r:id="rId17"/>
    <p:sldId id="261" r:id="rId18"/>
    <p:sldId id="325" r:id="rId19"/>
    <p:sldId id="326" r:id="rId20"/>
    <p:sldId id="344" r:id="rId21"/>
    <p:sldId id="327" r:id="rId22"/>
    <p:sldId id="340" r:id="rId23"/>
    <p:sldId id="341" r:id="rId24"/>
    <p:sldId id="342" r:id="rId25"/>
    <p:sldId id="328" r:id="rId26"/>
    <p:sldId id="330" r:id="rId27"/>
    <p:sldId id="331" r:id="rId28"/>
    <p:sldId id="332" r:id="rId29"/>
    <p:sldId id="329" r:id="rId30"/>
    <p:sldId id="336" r:id="rId31"/>
    <p:sldId id="347" r:id="rId32"/>
    <p:sldId id="348" r:id="rId33"/>
    <p:sldId id="337" r:id="rId34"/>
    <p:sldId id="345" r:id="rId35"/>
    <p:sldId id="338" r:id="rId36"/>
    <p:sldId id="349" r:id="rId37"/>
    <p:sldId id="351" r:id="rId38"/>
    <p:sldId id="352" r:id="rId39"/>
    <p:sldId id="274" r:id="rId40"/>
    <p:sldId id="291" r:id="rId41"/>
    <p:sldId id="292" r:id="rId42"/>
    <p:sldId id="303" r:id="rId43"/>
    <p:sldId id="346" r:id="rId44"/>
    <p:sldId id="268" r:id="rId45"/>
    <p:sldId id="281" r:id="rId46"/>
    <p:sldId id="289" r:id="rId47"/>
    <p:sldId id="285" r:id="rId48"/>
    <p:sldId id="282" r:id="rId49"/>
    <p:sldId id="284" r:id="rId50"/>
    <p:sldId id="333" r:id="rId51"/>
    <p:sldId id="287" r:id="rId52"/>
    <p:sldId id="283" r:id="rId53"/>
    <p:sldId id="334" r:id="rId54"/>
    <p:sldId id="335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B3F2E-7638-4695-8771-8FD990610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B7CFC-3BDD-4AC2-B71A-47633957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7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7CFC-3BDD-4AC2-B71A-4763395778FB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F473D6-0438-4024-B360-52909DA41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BB849A-FE0F-45C5-B9BF-4253F7216A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73D6-0438-4024-B360-52909DA41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9A-FE0F-45C5-B9BF-4253F721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9F473D6-0438-4024-B360-52909DA41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5BB849A-FE0F-45C5-B9BF-4253F7216A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73D6-0438-4024-B360-52909DA41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BB849A-FE0F-45C5-B9BF-4253F7216A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73D6-0438-4024-B360-52909DA41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5BB849A-FE0F-45C5-B9BF-4253F7216A0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F473D6-0438-4024-B360-52909DA41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BB849A-FE0F-45C5-B9BF-4253F7216A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F473D6-0438-4024-B360-52909DA41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BB849A-FE0F-45C5-B9BF-4253F7216A0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73D6-0438-4024-B360-52909DA41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BB849A-FE0F-45C5-B9BF-4253F721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73D6-0438-4024-B360-52909DA41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BB849A-FE0F-45C5-B9BF-4253F721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73D6-0438-4024-B360-52909DA41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BB849A-FE0F-45C5-B9BF-4253F7216A0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9F473D6-0438-4024-B360-52909DA41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5BB849A-FE0F-45C5-B9BF-4253F7216A0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F473D6-0438-4024-B360-52909DA41EC4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BB849A-FE0F-45C5-B9BF-4253F7216A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../media/image15.jpeg" Type="http://schemas.openxmlformats.org/officeDocument/2006/relationships/image"/><Relationship Id="rId7" Target="../media/image19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Relationship Id="rId9" Target="../media/image21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45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49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7" Target="../media/image39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8.png" Type="http://schemas.openxmlformats.org/officeDocument/2006/relationships/image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51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53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4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9.jpeg" Type="http://schemas.openxmlformats.org/officeDocument/2006/relationships/image"/><Relationship Id="rId5" Target="../media/image48.jpe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227640" cy="4896544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Портфолио дошкольника как инновационная технология  в образовательном процессе и реализации преемственности между ДОО и начальной школой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9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1025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«Портфолио» является одной из образовательных технологий, обеспечивающих личностно-ориентированный подход в образовании.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691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образования ставит в центр внимания ребенка с его индивидуальными и возрастными особенностями развития.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детства и создания условий для полноценного проживания этого периода каждым ребенком побудила  к поиску содержания, средств и педагогических технологий, позволяющих  реализовать свой возрастной потенциал и индивидуальность.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Преимуществом технологии «Портфолио» в школе и ДОО является то, что она направлена на сотрудничество: воспитателя и дошкольника, педагогов и родителей, коллег, представляя собой одновременно форму, процесс организации и технологию работы.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5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регламентирующие внедрение технологии «Портфолио»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N 273-ФЗ (ред. от 30.12.2015)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Российской Федерации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России) от 17 октября 2013 г. N 1155 г. Москва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дошкольного образования"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права дошкольных образовательных учреждений на выбор программ и педагогических технологий»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о взаимодействии образовательного учреждения с семьей»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проведения диагностики развития ребенка в системе дошкольного образования».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74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портфолио  дошкольника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Четкой структуры создания портфолио не существует.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подбирается исходя из индивидуальных возможностей и интересов ребенка.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условие– портфолио должно быть ярким и красочным, в идеальном случае, оно станет любимой книжкой с картинками для ребенка и предметом гордости для его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39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вариант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0691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«Давайте познакомимся». В разделе помещается фотография ребенка, указываются его фамилия и имя, номер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расту». Размещаются антропометрические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(в художественно-графическом исполнении): «Вот я какой!», «Как я расту», «Я вырос», «Я большой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 моего ребенка». В разделе помещаются сочинения родителей о своем малыше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мечтаю...». 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иксируются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высказы­вания самого ребенка на предложение продолжить фразы: «Я мечтаю о...», «Я бы хотел быть...», «Я жду, когда...», «Я вижу себя...», «Я хочу видеть себя...», «Мои любимые дела...»; ответы на вопросы: «Кем и каким я буду, когда вырасту?», «О чем я люблю думать?».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«Вот что я могу». В разделе помещаются образцы творчества ребенка (рисунки, рассказы, книги-самоделки).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«Мои достижения». В разделе фиксируются грамоты, дипломы (от различных организаций: детского сада, СМИ,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проводящих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«Посоветуйте мне...». В разделе даются рекомендации родителям воспитателем и всеми специалистами, работающими с ребенком.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«Спрашивайте, родители!». В разделе родители формулируют свои вопросы к специалистам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2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вариант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8928992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Орлова предлагает такой вариант портфолио, содержание которого в первую очередь будет интересно родителям, портфолио можно заполнять как в детском саду, так и дома и можно представлять как мини- презентацию на дне рождения ребенка.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содержится информация о ребенке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«Познакомьтесь со мной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нем последовательно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вклеиваются портреты ребенка,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времени и месте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значении имени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расту» включает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вкладыши,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дается информация о росте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научился за прошедший год, например считать до пяти,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выучил буквы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«Моя семья». В содержание этого раздела включаются краткие рассказы 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членах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«Чем могу помогу» содержит фотографии ребенка, на которых он изображен за выполнением домашней работы.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«Мир вокруг нас». В данный раздел вносятся небольшие творческие работы ребенка по экскурсиям, познавательным прогулкам.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«Вдохновение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природы».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размещаются детские работы (рисунки, сказки, стихи,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утренников, записи стихотворений, которые ребенок рассказывал на утреннике и др.) </a:t>
            </a:r>
          </a:p>
        </p:txBody>
      </p:sp>
    </p:spTree>
    <p:extLst>
      <p:ext uri="{BB962C8B-B14F-4D97-AF65-F5344CB8AC3E}">
        <p14:creationId xmlns:p14="http://schemas.microsoft.com/office/powerpoint/2010/main" val="360975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вариант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Дмитриева, Е. Егорова также предлагают определенную структуру портфолио: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«Информация родителей»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есть рубрика «Давайте познакомимся», включающая в себя сведения о ребенке, его достижения, которые отметили сами родители.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«Информация педагогов»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информацию о наблюдениях педагогов за ребенком во время пребывания его в детском саду в четырех ключевых направлениях: социальные контакты, коммуникативная деятельность, самостоятельное использование различных источников информации и деятельность как таковая.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«Информация ребенка о себе»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информацию, полученную от самого ребенка (рисунки, игры, которые ребенок сам придумал, рассказы о себе, о друзьях, награды, дипломы, грамоты). </a:t>
            </a:r>
          </a:p>
        </p:txBody>
      </p:sp>
    </p:spTree>
    <p:extLst>
      <p:ext uri="{BB962C8B-B14F-4D97-AF65-F5344CB8AC3E}">
        <p14:creationId xmlns:p14="http://schemas.microsoft.com/office/powerpoint/2010/main" val="376786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4624"/>
            <a:ext cx="81534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Четвертый вариант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14528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И. Адаменко предлагает следующую структуру портфолио: </a:t>
            </a:r>
            <a:endParaRPr lang="ru-RU" sz="1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ребенок хороший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личностных качествах ребенка и включает в себя: сочинение родителей о ребенке; размышления воспитателей о ребенке; ответы ребенка на вопросы в процессе неформальной беседы «Расскажи о себе»; ответы друзей, других детей на просьбу рассказать о ребенке; самооценку ребенка (итоги теста «Лесенка»); психолого-педагогическую характеристику ребенка; «корзину пожеланий», в содержание которой входят благодарность ребенку за доброту, щедрость, хороший поступок; благодарственные письма родителям за воспитание ребенка;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ребенок умелый»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информацию о том, что ребенок умеет, что знает, и включает в себя: ответы родителей на вопросы анкет; отзывы воспитателей о ребенке; рассказы детей о ребенке; рассказы педагогов, к которым ребенок ходит на кружки и секции; оценка участия ребенка в акциях; характеристика психолога познавательных интересов ребенка; грамоты по номинациям за любознательность, умения, инициативу, самостоятельность; </a:t>
            </a: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ребенок успешный»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информацию о творческих способностях ребенка и включает: отзыв родителей о ребенке; рассказ ребенка о своих успехах; творческие работы (рисунки, стихи, проекты); грамоты; иллюстрации успешности и др. </a:t>
            </a:r>
          </a:p>
        </p:txBody>
      </p:sp>
    </p:spTree>
    <p:extLst>
      <p:ext uri="{BB962C8B-B14F-4D97-AF65-F5344CB8AC3E}">
        <p14:creationId xmlns:p14="http://schemas.microsoft.com/office/powerpoint/2010/main" val="263477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портфолио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1411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дошкольника рассматривается в качестве личных достижений дошкольника в разнообразных видах деятельности, собираемой за время пребывания ребенка в детском саду.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позволит воспитателю целенаправленно собирать, систематизировать информацию о ребенке, фиксировать индивидуальные неповторимые субъектные проявления детей, что особенно важно в дошкольном возрасте, когда развитие ребенка характеризуется неравномерностью, скачкообразностью, индивидуальным темпом созревания психических функций и накопление субъективного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233610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для каждого воспитанника ситуацию переживания успеха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интерес ребенка к определенному виду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его активность и самостоятельность;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учебной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индивидуализации образования дошкольника;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Закладывать дополнительные предпосылки и возможности для его успешной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взаимодействие с семьей воспитанника, повышать заинтересованность родителей в результатах развития ребенка и совместной педагогической деятельности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98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достижения цели при создании Портфолио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Одно из главных условий – 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ведение портфолио сделать обязательным, то оно будет зачастую носить формальный характер. Это будет лишняя нагрузка и для педагога и для детей и для родителей. Создатель портфолио должен быть заинтересован в его создании. Даже отбор материала ребёнок должен делать самостоятельно. И если он не согласен разместить какой-либо материал в папке портфолио, то делать это не нужно. Ведь тогда теряется индивидуальность портфолио.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Необходимо чётко понимать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сбора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цель создания самого портфолио. Она может быть различной: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сбора достижений, которые отражают результаты работы по какому-то направлению (например, достижения в изобразительном искусстве, спортивные достижения и т. д.);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накопительной, когда информация собирается за определённый период. Таким образом, можно увидеть путь развития ребёнка за определенный отрезок времени;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портфолио; составляется исходя из темы. Например, «Моё домашнее животное», «Лето-весёлая пора» и т. д.;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ребенке для презентации дошкольника при переходе в первый класс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94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ебинара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Зачем дошкольнику портфолио?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Виды портфолио дошкольника.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составить портфолио дошкольника?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Структура портфолио.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Применение портфолио в процессе преемственности между ДОО и начальной школой.</a:t>
            </a:r>
          </a:p>
        </p:txBody>
      </p:sp>
    </p:spTree>
    <p:extLst>
      <p:ext uri="{BB962C8B-B14F-4D97-AF65-F5344CB8AC3E}">
        <p14:creationId xmlns:p14="http://schemas.microsoft.com/office/powerpoint/2010/main" val="1185039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8226496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Индивидуализация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разделов и рубрик, их тематика определяется индивидуально для каждого случая.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хранения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Весь собранный материал необходимо систематизировать и хранить так, чтобы было удобно его использовать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в сборе инфо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рмации. Портфолио подразумевает постоянное пополнение и анализ имеющихся материалов. Можно заранее определить периодичность работы (например, не реже 1 раза в неделю, 1 раза в месяц, 1 раза в квартал и т. 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4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портфолио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фиксирует динамику развития ребенка; 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Целеполагающая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поддерживает учебные цели;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поощряет достигнутые ребенком результаты;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раскрывает спектр выполняемых работ;</a:t>
            </a:r>
          </a:p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Социообразующая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и развивает детско-взрослый коллектив совместной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обеспечивает непрерывность процесса обучения от года к году;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показывает диапазон навыков и умений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76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портфолио дошкольника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658544" cy="514116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– это способ фиксирования, накопления и оценки индивидуальных достижений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определенный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развития и воспитания.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дополняет традиционные контрольно-оценочные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(диагностику),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направленные, как правило, на проверку репродуктивного уровня усвоения информации,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целевых ориентиров заложенных в ФГОС ДО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позволяет учитывать результаты, достигнутые воспитанником в разнообразных видах деятельности – учебной, творческой, социальной, коммуникативной и других, и является важным элементом практико-ориентированного, деятельного подхода к образованию.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58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дошкольника – перспективная форма представления индивидуальной направленности учебных достижений конкретного воспитанника, отвечающей задачам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и, в дальнейшем, профильного обучения.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формы оценки учебных достижений, как портфолио дошкольника, позволяет воспитателю создать для каждого воспитанника ситуацию переживания успеха.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329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06916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юбое портфолио должно привлекать в первую очередь самого автора-ребенка. Страницы его должны быть оформлены так, чтобы дошкольник, который ещё не умеет читать, смог понять, о чём идёт речь. этому способствуют фотографии, рисунки, иллюстрации.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составлении портфолио нужно исходить из того, что это – своего рода визитная карточка ребенка, ознакомившись с которой, совершенно посторонний человек должен будет составить мнение о дошкольнике, его уровне развития и способностях.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035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портфолио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портфолио.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довольно новый вид систематизации информации. Именно он больше всего привлекает старших дошкольников. Портфолио в электронном варианте – это всегда красочное, яркое зрелище, с множеством интересных эффектов.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752528" cy="338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254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2648" y="188640"/>
            <a:ext cx="8153400" cy="590736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Портфолио-раскраска.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Этот вид портфолио так же привлекателен для ребёнка. Ведь он сам может раскрашивать странички.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здесь допустимо и наклеивание готовых изображений. Но надо помнить, что содержание рубрик необходимо заполнять информацией.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4"/>
          <a:stretch/>
        </p:blipFill>
        <p:spPr bwMode="auto">
          <a:xfrm>
            <a:off x="251520" y="3068959"/>
            <a:ext cx="2592288" cy="365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5"/>
          <a:stretch/>
        </p:blipFill>
        <p:spPr bwMode="auto">
          <a:xfrm>
            <a:off x="3059832" y="3068960"/>
            <a:ext cx="2736304" cy="365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"/>
          <a:stretch/>
        </p:blipFill>
        <p:spPr bwMode="auto">
          <a:xfrm>
            <a:off x="6012160" y="3068960"/>
            <a:ext cx="2880320" cy="355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298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514528" cy="597936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Печатное портфолио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самых традиционных. Создаётся в виде папок, картотек.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275856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658491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5"/>
            <a:ext cx="2517775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30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623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2098948" cy="280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98" y="764704"/>
            <a:ext cx="217095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8" y="4049688"/>
            <a:ext cx="234179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13" y="3068960"/>
            <a:ext cx="210164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72" y="0"/>
            <a:ext cx="2257028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24944"/>
            <a:ext cx="233975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98" y="3501008"/>
            <a:ext cx="2309614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117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составлению портфолио: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586536" cy="4997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принцип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единство всех сфер духовной жизнедеятельности ребенка: эмоциональной, волевой, познавательной, коммуникативной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принцип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совместная деятельность и общение взрослого и ребёнка как движущая сила развития. Основой такого общения становится взаимный поиск пути друг к другу и к контакту с внешним миром, который опирается не на нотации, замечания, нравоучения, а на совместное переживание минут радости, огорчений, открытий.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83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портфолио, по мнению Т.Г. Новиковой, —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все, на что  способен ученик»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8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по составлению портфолио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51845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Постановочный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Приступая к реализации технологии «портфолио», необходимо определить цель его создания. Цель может быть, как: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– «портфолио как инструмент комплексной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диагностики». Оценочно-диагностический портфолио является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ребёнка (составляется педагогом, и хранится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педагога) (личная папка ребёнка).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накопительное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«книжка обо мне», всесторонне демонстрирующие достижения воспитанника.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ортфолио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родителями и детьми под руководством воспитателя и хранится он в группе.  Структуру портфолио определяют дети и взрослые совместно, в зависимости   от интересов и индивидуальных особенностей.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971141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Поисковый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Внедряя портфолио в деятельность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организации,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 родители и дети выбирают варианты разделов и рубрик, продумывают возможное их содержание.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дети отбирают материал (фотографии, модели, схемы, рисунки, и т. д)  на основе интересных событий или проявлений ребенка.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220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Заключительный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50691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созданием портфолио позволяет сблизить интересы родителей, воспитателей  и специалистов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созданием  портфолио может проводиться как индивидуально, так и с подгруппой  детей.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подгруппой детей имеет возможность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обменяться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мнениями, обсудить материалы друг друга, выслушать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поделиться своими успехами. </a:t>
            </a:r>
          </a:p>
        </p:txBody>
      </p:sp>
    </p:spTree>
    <p:extLst>
      <p:ext uri="{BB962C8B-B14F-4D97-AF65-F5344CB8AC3E}">
        <p14:creationId xmlns:p14="http://schemas.microsoft.com/office/powerpoint/2010/main" val="3396597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6916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портфолио родители видят своего ребенка со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стороны, понимают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желания, интересы.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также может использоваться как дополнительный материал при изучении семьи — уклада ее жизни, интересов, традиций. Важно научить родителей наблюдать, замечать все новое и интересное и, непременно, фиксировать, записывать.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15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6916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родителей, будучи уверенными, что портфолио обязательно поможет при поступлении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а затем ВУЗ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очень кропотливо относятся к его заполнению, а некоторых в этом убеждают учителя, создавая мотивацию для создания портфолио их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сделать родителей своими союзниками в непростом деле сбора портфолио. Поэтому первоначально стоит привлекать активных, неравнодушных родителей. Необходима система консультативной помощи: консультации, семинары по оформлению и заполнению страничек портфолио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научить наблюдать, замечать все новое и интересное и непременно фиксировать, записывать. С помощью портфолио родители видят своего ребенка со стороны, его желания, интересы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также может использоваться как дополнительный материал при изучении семьи – уклада ее жизни, интересов, традиций. Наблюдая за детьми и их родителями в процессе создания портфолио, педагоги отмечали, что подобные мероприятия способствуют налаживанию более теплых взаимоотношений в семье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главных результатов работы над портфолио является то, что родители учатся наблюдать и замечать происходящие изменения, систематизировать их. Определенную помощь могут оказать памятки, вопросники, опираясь на которые родители смогут выделить особенно яркие и интересные моменты развития их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424129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76672"/>
            <a:ext cx="8153400" cy="742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по составлению портфолио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997152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цели: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автору должно быть понятно, для чего необходимо создавать портфолио. 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вида портфолио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вид портфолио может быть предложен педагогом, родителем или выбран по желанию детей.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временного отрезка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 время которого будет собираться информация.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структуры портфолио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общее количество рубрик, из них часть – обязательные, которые должны быть у каждого, часть - по выбору автора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критериев оценивани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я: обсуждаются и определяются совместно с родителями, детьми и педагогом (наличие всех обязательных рубрик, аккуратность выполнения работы и т.п.)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8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подвести итоги работы с портфолио с помощью цифр, т.к. она нацелена на долгосрочный результат, который, возможно, найдет отклик в душе ребенка, когда он станет старше и начнет оценивать себя с позиции успешности и реальных жизненных достижений. Вот тогда, мысленно вернувшись в детство, он поймет, что первые шаги к воспитанию своей уверенности он заложил еще в дошкольном возрасте под руководством близких и любящих взрослых – родителей, педагогов. Тем не менее, оценивая портфолио дошкольника, следует обратить внимание на: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творческий подход к оформлению;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интерес и желание ребенка;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значимость для ребенка, его родителей, педагогов.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832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школе – это не только набор определённых умений и навыков, которые должны быть сформированы у ребёнка к 6-7 годам. Готовность к школе включает в себя несколько основных компонентов: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и социально-психологическая готовность.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готовность.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готовность.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организации,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в школе   процесс  обучения  подчинён становлению личности ребёнка: развитию его компетентности, креативности, самостоятельности, ответственности, произвольности, самосознания и самооценки, свободы и безопасности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093707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рассматривать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сторон: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дошкольной ступени образования сокращается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детства, и формируются фундаментальные личностные качества ребёнка, служащие основой дальнейшего успешного школьного обучения;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школа как преемник дошкольной ступени подхватывает достижения дошкольника и организует педагогическую практику, развивая накопленный им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3442596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«Портфолио дошкольника» и «Портфолио ученика»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58653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во многом отличается от портфолио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отличие в том, что, ввиду возрастных особенностей, при его составлении дошкольнику требуется постоянная помощь взрослых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Портфолио дошкольника – это всегда портфолио-собственность. Это его любимая книга, которую он сам создавал вместе с родителями, воспитателями. В ней он выразил свои интересы, желания, мечты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этом портфолио дошкольника может нести оценочную функцию – «портфолио как инструмент комплексной диагностики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 этом случае основная роль в определении его структуры и содержания принадлежит педагогу. По мнению специалистов-психологов, оценочно-диагностический портфолио является непременной частью индивидуальной программы развития ребенка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Для ребенка дошкольного возраста особое значение имеет оформление портфолио. Портфолио должен привлекать, заинтересовывать. Вместе с тем страницы должны быть оформлены так, чтобы ребенку, который не умеет читать, было понятно. Этому способствуют рисунки, символы, эмблемы.</a:t>
            </a:r>
          </a:p>
        </p:txBody>
      </p:sp>
    </p:spTree>
    <p:extLst>
      <p:ext uri="{BB962C8B-B14F-4D97-AF65-F5344CB8AC3E}">
        <p14:creationId xmlns:p14="http://schemas.microsoft.com/office/powerpoint/2010/main" val="310348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8" y="188640"/>
            <a:ext cx="550354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7939" r="8788" b="6727"/>
          <a:stretch/>
        </p:blipFill>
        <p:spPr bwMode="auto">
          <a:xfrm>
            <a:off x="5580113" y="3573016"/>
            <a:ext cx="3384375" cy="31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45638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19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целями и задачами ведения портфолио в начальных классах являются: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 для каждого ученика, повышение самооценки и уверенности в собственных возможностях;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максимальное раскрытие индивидуальных способностей каждого ребенка;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развитие познавательных интересов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формирование готовности к самостоятельному познанию;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на творческую деятельность и умений творческой деятельности, развитие мотивации творческого роста;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положительных нравственных качеств личности;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приобретение навыков рефлексии, формирование умения анализировать собственные интересы, склонности, потребности и соотносить их с имеющимися возможностями («я реальный», «я идеальный»);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жизненных идеалов, стимулирование стремления к самосовершенствованию .</a:t>
            </a:r>
          </a:p>
        </p:txBody>
      </p:sp>
    </p:spTree>
    <p:extLst>
      <p:ext uri="{BB962C8B-B14F-4D97-AF65-F5344CB8AC3E}">
        <p14:creationId xmlns:p14="http://schemas.microsoft.com/office/powerpoint/2010/main" val="1116174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ученика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первым и очень важным проектом в начальной школе, в процессе работы над ним неизбежно происходит процесс осмысления своих первых достижений, формирование личного отношения к полученным результатам и осознание своих возможностей.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545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и родителей  по созданию портфолио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с детьми над портфолио должна проводиться с каждым ребенком отдельно в любое удобное время в течение дня, по желанию ребенка.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Дети (5-7 лет) самостоятельно отбирают и приклеивают материал (фотографии, модели, схемы). Взрослый лишь помогает ребенку (по его просьбе), а не выполняет работу за него. Ценность не в правильности его заполнения, а в содержании.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При работе с каждой страницей ребенку задают вопрос: «Что ты хочешь рассказать о себе, своей семье, об интересном событии?» и т.д.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Рассказ, сказку, стихотворение ребенка записывать дословно, печатными буквами, так, чтобы по мере овладения грамотой ребенок смог сам прочитать свой рассказ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66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По возможности каждый материал или группа материалов должны сопровождаться кратким рефлексивным комментарием ребенка: что получилось, что не получилось, как может быть использовано. Достаточно 1-2 предложений.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По желанию самого ребенка можно проводить беседы, в которых он рассказывает другим детям о себе, своей семье, своих друзьях, своих, пусть небольших достижениях.  Детям бывает сложно рассказать о себе другим. Особенно если они испытывают трудности в общении или в речи – в этом прекрасным помощником оказывается портфолио. Он помогает ребенку набраться смелости и раскрыть свой внутренний мир перед другими, что очень эффективно в плане адаптации детей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7.При заполнении страничек создавать необходимую атмосферу для того, чтобы ребенок смог вам раскрыться.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888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портфолио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7"/>
          <a:stretch/>
        </p:blipFill>
        <p:spPr bwMode="auto">
          <a:xfrm>
            <a:off x="4129559" y="1340768"/>
            <a:ext cx="5014441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2204864"/>
            <a:ext cx="2520280" cy="206652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15302" r="5380" b="11106"/>
          <a:stretch/>
        </p:blipFill>
        <p:spPr bwMode="auto">
          <a:xfrm rot="20481450">
            <a:off x="179512" y="1196750"/>
            <a:ext cx="4506012" cy="273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3933" r="4084" b="2554"/>
          <a:stretch/>
        </p:blipFill>
        <p:spPr bwMode="auto">
          <a:xfrm rot="20120035">
            <a:off x="450171" y="3928682"/>
            <a:ext cx="4020361" cy="29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39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19877" r="53775" b="8170"/>
          <a:stretch/>
        </p:blipFill>
        <p:spPr bwMode="auto">
          <a:xfrm>
            <a:off x="251520" y="260648"/>
            <a:ext cx="413894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4" t="19899" r="10363" b="8666"/>
          <a:stretch/>
        </p:blipFill>
        <p:spPr bwMode="auto">
          <a:xfrm>
            <a:off x="4682835" y="260648"/>
            <a:ext cx="413763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436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"/>
          <a:stretch/>
        </p:blipFill>
        <p:spPr bwMode="auto">
          <a:xfrm>
            <a:off x="3766" y="-8632"/>
            <a:ext cx="4352210" cy="686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23695"/>
            <a:ext cx="4644008" cy="68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184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744"/>
            <a:ext cx="4572000" cy="685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586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92" y="1156336"/>
            <a:ext cx="2069976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447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49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дошкольника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прежде всего, первый шаг в открытии малышом своего Я:  собственных чувств, переживаний, побед, разочарований, открытий.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«копилка» личных достижений малыша в разнообразных видах деятельности, его успехов, положительных эмоций, возможность еще раз пережить приятные моменты своей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873295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275260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2808312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05983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2898068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50" y="3679623"/>
            <a:ext cx="1287270" cy="33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41" y="692695"/>
            <a:ext cx="12858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921"/>
            <a:ext cx="115212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178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" y="0"/>
            <a:ext cx="67011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896041" cy="42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18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077"/>
            <a:ext cx="331038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66675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103437"/>
            <a:ext cx="3923928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43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36496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9588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7"/>
            <a:ext cx="1368152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2636912"/>
            <a:ext cx="1368152" cy="21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4801"/>
            <a:ext cx="1543050" cy="240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kuvkolokolchik.files.wordpress.com/2011/11/14-d182d0b0d0b9d0bdd0b0-d0bcd0bed0b5d0b3d0be-d0b8d0bcd0b5d0bdd0b8.png?w=7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80928"/>
            <a:ext cx="154305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84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— Это 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 ребёнка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портфолио фиксируются основные показатели, характеризующие существенные стороны физического, социального, познавательного, речевого, эстетического развития ребёнка.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развития ребёнка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собирает, систематизирует и фиксирует результаты развития ребёнка, демонстрирует весь спектр его способностей, показывает динамику в их развитии, помогает оценить сильные стороны развития, наметить умения, требующие развития.</a:t>
            </a:r>
          </a:p>
          <a:p>
            <a:pPr marL="0" indent="0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личностного развития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портфолио направлено на формирование у ребёнка положительной самооценки и внутренней мотивации к познанию, достижениям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7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— Это 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69160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DD8047"/>
              </a:buClr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Копилка личных достижений</a:t>
            </a:r>
          </a:p>
          <a:p>
            <a:pPr marL="0" lvl="0" indent="0">
              <a:buClr>
                <a:srgbClr val="DD8047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отражает различные успехи ребёнка в разнообразных видах деятельности (учебной, творческой, социальной, коммуникативной) за весь период нахождения в детском саду или в школе.</a:t>
            </a:r>
          </a:p>
          <a:p>
            <a:pPr marL="0" lvl="0" indent="0">
              <a:buClr>
                <a:srgbClr val="DD8047"/>
              </a:buClr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о самом себе»</a:t>
            </a:r>
          </a:p>
          <a:p>
            <a:pPr marL="0" lvl="0" indent="0">
              <a:buClr>
                <a:srgbClr val="DD8047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включает в себя всевозможные интересы, склонности ребёнка, его знания и умения. Напоминает ему, каким он был раньше, помогает наглядно увидеть, насколько он вырос, в чем проявились его способности.</a:t>
            </a:r>
          </a:p>
          <a:p>
            <a:pPr marL="0" lvl="0" indent="0">
              <a:buClr>
                <a:srgbClr val="DD8047"/>
              </a:buClr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«Досье успеха»</a:t>
            </a:r>
          </a:p>
          <a:p>
            <a:pPr marL="0" lvl="0" indent="0">
              <a:buClr>
                <a:srgbClr val="DD8047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нём отражается всё интересное и достойное из того, что происходит в жизни ребёнка.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5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нужно портфолио дошкольника?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для того, чтобы посторонний человек (воспитатель,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и др.)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 составить представление о ребенке, его семье и атмосфере, в которой воспитывается маленький человечек.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насколько правильно будет составлено портфолио, зависит подход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ребенку,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изберут люди, занимающиеся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воспитанием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6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«Портфолио»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педагогические технологии в дошкольном образовании направлены на реализацию государственных стандартов дошкольного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(ФГОС ДО).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 важной стороной в педагогической технологии является позиция ребенка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процессе, отношение к ребенку со стороны взрослых.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с детьми придерживается положения: «Не рядом, не над ним, а вместе!». Его цель - содействовать становлению ребенка как личности.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"/>
          <a:stretch/>
        </p:blipFill>
        <p:spPr bwMode="auto">
          <a:xfrm>
            <a:off x="7402652" y="0"/>
            <a:ext cx="1763866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547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1975</TotalTime>
  <Words>3574</Words>
  <Application>Microsoft Office PowerPoint</Application>
  <PresentationFormat>Экран (4:3)</PresentationFormat>
  <Paragraphs>204</Paragraphs>
  <Slides>54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Обычная</vt:lpstr>
      <vt:lpstr>Портфолио дошкольника как инновационная технология  в образовательном процессе и реализации преемственности между ДОО и начальной школой</vt:lpstr>
      <vt:lpstr>Вопросы вебинара</vt:lpstr>
      <vt:lpstr>Презентация PowerPoint</vt:lpstr>
      <vt:lpstr>Презентация PowerPoint</vt:lpstr>
      <vt:lpstr>Портфолио дошкольника – </vt:lpstr>
      <vt:lpstr>Портфолио — Это …</vt:lpstr>
      <vt:lpstr>Портфолио — Это …</vt:lpstr>
      <vt:lpstr>Зачем нужно портфолио дошкольника?</vt:lpstr>
      <vt:lpstr>Технология «Портфолио»</vt:lpstr>
      <vt:lpstr> Технология «Портфолио» является одной из образовательных технологий, обеспечивающих личностно-ориентированный подход в образовании. </vt:lpstr>
      <vt:lpstr>Нормативные документы, регламентирующие внедрение технологии «Портфолио»</vt:lpstr>
      <vt:lpstr> Структура создания портфолио  дошкольника </vt:lpstr>
      <vt:lpstr>Первый вариант</vt:lpstr>
      <vt:lpstr>Второй вариант </vt:lpstr>
      <vt:lpstr>Третий вариант</vt:lpstr>
      <vt:lpstr>Четвертый вариант</vt:lpstr>
      <vt:lpstr>Цель портфолио</vt:lpstr>
      <vt:lpstr>Задачи</vt:lpstr>
      <vt:lpstr>Условия достижения цели при создании Портфолио</vt:lpstr>
      <vt:lpstr>Условия</vt:lpstr>
      <vt:lpstr>Функции портфолио </vt:lpstr>
      <vt:lpstr>Особенности портфолио дошкольника</vt:lpstr>
      <vt:lpstr>Презентация PowerPoint</vt:lpstr>
      <vt:lpstr>Презентация PowerPoint</vt:lpstr>
      <vt:lpstr>Виды портфолио</vt:lpstr>
      <vt:lpstr> </vt:lpstr>
      <vt:lpstr>Презентация PowerPoint</vt:lpstr>
      <vt:lpstr>Презентация PowerPoint</vt:lpstr>
      <vt:lpstr> Принципы работы по составлению портфолио: </vt:lpstr>
      <vt:lpstr>Этапы работы по составлению портфолио  </vt:lpstr>
      <vt:lpstr>2 этап: Поисковый </vt:lpstr>
      <vt:lpstr>3 этап: Заключительный </vt:lpstr>
      <vt:lpstr>Взаимодействие с семьей </vt:lpstr>
      <vt:lpstr>Презентация PowerPoint</vt:lpstr>
      <vt:lpstr>Алгоритм работы по составлению портфолио </vt:lpstr>
      <vt:lpstr>Критерии оценивания</vt:lpstr>
      <vt:lpstr>ПРЕЕМСТВЕННОСТЬ</vt:lpstr>
      <vt:lpstr> Процесс преемственности  можно рассматривать с двух сторон: </vt:lpstr>
      <vt:lpstr>  Отличительные особенности «Портфолио дошкольника» и «Портфолио ученика»  </vt:lpstr>
      <vt:lpstr>Главными целями и задачами ведения портфолио в начальных классах являются: </vt:lpstr>
      <vt:lpstr>Портфолио ученика </vt:lpstr>
      <vt:lpstr> Памятка для педагогов и родителей  по созданию портфолио </vt:lpstr>
      <vt:lpstr>Презентация PowerPoint</vt:lpstr>
      <vt:lpstr>Оформление портфолио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"Издательство Учитель"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Черноиванова Наталья</dc:creator>
  <cp:lastModifiedBy>Леонид</cp:lastModifiedBy>
  <cp:revision>85</cp:revision>
  <dcterms:created xsi:type="dcterms:W3CDTF">2016-02-05T07:32:09Z</dcterms:created>
  <dcterms:modified xsi:type="dcterms:W3CDTF">2016-03-27T07:21:27Z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1826367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