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1" r:id="rId5"/>
    <p:sldId id="365" r:id="rId6"/>
    <p:sldId id="363" r:id="rId7"/>
    <p:sldId id="364" r:id="rId8"/>
    <p:sldId id="368" r:id="rId9"/>
    <p:sldId id="369" r:id="rId10"/>
    <p:sldId id="370" r:id="rId11"/>
    <p:sldId id="275" r:id="rId12"/>
    <p:sldId id="356" r:id="rId13"/>
    <p:sldId id="371" r:id="rId14"/>
    <p:sldId id="372" r:id="rId15"/>
    <p:sldId id="373" r:id="rId16"/>
    <p:sldId id="374" r:id="rId17"/>
    <p:sldId id="375" r:id="rId18"/>
    <p:sldId id="381" r:id="rId19"/>
    <p:sldId id="377" r:id="rId20"/>
    <p:sldId id="378" r:id="rId21"/>
    <p:sldId id="379" r:id="rId22"/>
    <p:sldId id="3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41" autoAdjust="0"/>
  </p:normalViewPr>
  <p:slideViewPr>
    <p:cSldViewPr snapToGrid="0">
      <p:cViewPr>
        <p:scale>
          <a:sx n="71" d="100"/>
          <a:sy n="71" d="100"/>
        </p:scale>
        <p:origin x="-44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341FD-6E8D-4D41-BD57-DD5BF63CED05}" type="doc">
      <dgm:prSet loTypeId="urn:microsoft.com/office/officeart/2005/8/layout/vList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6BC540D0-3FA1-4B51-9FDD-CFCE217B2CE3}">
      <dgm:prSet phldrT="[Текст]" custT="1"/>
      <dgm:spPr/>
      <dgm:t>
        <a:bodyPr/>
        <a:lstStyle/>
        <a:p>
          <a:endParaRPr lang="ru-RU" sz="2000" i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BB4B87AF-2F1E-494D-9102-0AAC999AD7B5}" type="parTrans" cxnId="{C7C98B3A-3116-4AA7-806B-6E476BD377E4}">
      <dgm:prSet/>
      <dgm:spPr/>
      <dgm:t>
        <a:bodyPr/>
        <a:lstStyle/>
        <a:p>
          <a:endParaRPr lang="ru-RU"/>
        </a:p>
      </dgm:t>
    </dgm:pt>
    <dgm:pt modelId="{5D695EC6-BD1F-4CC2-A81F-CBB9E14C980F}" type="sibTrans" cxnId="{C7C98B3A-3116-4AA7-806B-6E476BD377E4}">
      <dgm:prSet/>
      <dgm:spPr/>
      <dgm:t>
        <a:bodyPr/>
        <a:lstStyle/>
        <a:p>
          <a:endParaRPr lang="ru-RU"/>
        </a:p>
      </dgm:t>
    </dgm:pt>
    <dgm:pt modelId="{12D72C77-3DB4-4D25-A397-9F090D11639B}">
      <dgm:prSet custT="1"/>
      <dgm:spPr/>
      <dgm:t>
        <a:bodyPr/>
        <a:lstStyle/>
        <a:p>
          <a:pPr algn="just"/>
          <a:r>
            <a:rPr lang="ru-RU" sz="2000" b="1" u="sng" dirty="0" smtClean="0">
              <a:solidFill>
                <a:srgbClr val="7030A0"/>
              </a:solidFill>
            </a:rPr>
            <a:t>Цель обязательной части Программы</a:t>
          </a:r>
          <a:r>
            <a:rPr lang="ru-RU" sz="2000" b="1" dirty="0" smtClean="0">
              <a:solidFill>
                <a:srgbClr val="7030A0"/>
              </a:solidFill>
            </a:rPr>
            <a:t>: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возраста.</a:t>
          </a:r>
          <a:endParaRPr lang="ru-RU" sz="2000" b="1" dirty="0">
            <a:solidFill>
              <a:srgbClr val="7030A0"/>
            </a:solidFill>
          </a:endParaRPr>
        </a:p>
      </dgm:t>
    </dgm:pt>
    <dgm:pt modelId="{69C80D44-737D-41FB-BE7C-BAC99661F59E}" type="parTrans" cxnId="{A06132E1-292D-494C-A27A-9F256F9BE728}">
      <dgm:prSet/>
      <dgm:spPr/>
      <dgm:t>
        <a:bodyPr/>
        <a:lstStyle/>
        <a:p>
          <a:endParaRPr lang="ru-RU"/>
        </a:p>
      </dgm:t>
    </dgm:pt>
    <dgm:pt modelId="{8BBCC879-0064-4BC7-AACC-A089734DD7A5}" type="sibTrans" cxnId="{A06132E1-292D-494C-A27A-9F256F9BE728}">
      <dgm:prSet/>
      <dgm:spPr/>
      <dgm:t>
        <a:bodyPr/>
        <a:lstStyle/>
        <a:p>
          <a:endParaRPr lang="ru-RU"/>
        </a:p>
      </dgm:t>
    </dgm:pt>
    <dgm:pt modelId="{9F6DD90B-531A-469B-8BBA-F00032CD7675}">
      <dgm:prSet custT="1"/>
      <dgm:spPr/>
      <dgm:t>
        <a:bodyPr/>
        <a:lstStyle/>
        <a:p>
          <a:pPr algn="just"/>
          <a:r>
            <a:rPr lang="ru-RU" sz="2000" b="1" i="0" u="sng" dirty="0" smtClean="0">
              <a:solidFill>
                <a:srgbClr val="7030A0"/>
              </a:solidFill>
            </a:rPr>
            <a:t>Формируемая часть программы</a:t>
          </a:r>
          <a:r>
            <a:rPr lang="ru-RU" sz="2000" b="1" i="0" dirty="0" smtClean="0">
              <a:solidFill>
                <a:srgbClr val="7030A0"/>
              </a:solidFill>
            </a:rPr>
            <a:t>: Развитие духовно-нравственной культуры ребенка, формирование ценностных ориентаций средствами традиционной народной культуры родного края.</a:t>
          </a:r>
          <a:endParaRPr lang="ru-RU" sz="2000" b="1" i="0" dirty="0">
            <a:solidFill>
              <a:srgbClr val="7030A0"/>
            </a:solidFill>
          </a:endParaRPr>
        </a:p>
      </dgm:t>
    </dgm:pt>
    <dgm:pt modelId="{DF373527-83E8-45DF-8582-B6D1E8D5028A}" type="parTrans" cxnId="{63AAF839-5E2D-4B6A-95D6-96AADC33E2C6}">
      <dgm:prSet/>
      <dgm:spPr/>
      <dgm:t>
        <a:bodyPr/>
        <a:lstStyle/>
        <a:p>
          <a:endParaRPr lang="ru-RU"/>
        </a:p>
      </dgm:t>
    </dgm:pt>
    <dgm:pt modelId="{2547C743-5D34-44BC-95B0-43BECBD0DD0E}" type="sibTrans" cxnId="{63AAF839-5E2D-4B6A-95D6-96AADC33E2C6}">
      <dgm:prSet/>
      <dgm:spPr/>
      <dgm:t>
        <a:bodyPr/>
        <a:lstStyle/>
        <a:p>
          <a:endParaRPr lang="ru-RU"/>
        </a:p>
      </dgm:t>
    </dgm:pt>
    <dgm:pt modelId="{E496AC71-1F7B-43B9-BDFF-B944C1392B1A}" type="pres">
      <dgm:prSet presAssocID="{075341FD-6E8D-4D41-BD57-DD5BF63CED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DFCB77-F1E5-4222-8117-E2811E2A6D68}" type="pres">
      <dgm:prSet presAssocID="{6BC540D0-3FA1-4B51-9FDD-CFCE217B2CE3}" presName="comp" presStyleCnt="0"/>
      <dgm:spPr/>
      <dgm:t>
        <a:bodyPr/>
        <a:lstStyle/>
        <a:p>
          <a:endParaRPr lang="ru-RU"/>
        </a:p>
      </dgm:t>
    </dgm:pt>
    <dgm:pt modelId="{D4E4EAEA-7971-4FC4-8982-1ABB9FCC0944}" type="pres">
      <dgm:prSet presAssocID="{6BC540D0-3FA1-4B51-9FDD-CFCE217B2CE3}" presName="box" presStyleLbl="node1" presStyleIdx="0" presStyleCnt="3" custScaleY="71285" custLinFactNeighborY="2857"/>
      <dgm:spPr/>
      <dgm:t>
        <a:bodyPr/>
        <a:lstStyle/>
        <a:p>
          <a:endParaRPr lang="ru-RU"/>
        </a:p>
      </dgm:t>
    </dgm:pt>
    <dgm:pt modelId="{3BC269FE-6809-4284-B931-851A30094357}" type="pres">
      <dgm:prSet presAssocID="{6BC540D0-3FA1-4B51-9FDD-CFCE217B2CE3}" presName="img" presStyleLbl="fgImgPlace1" presStyleIdx="0" presStyleCnt="3" custScaleX="108896" custScaleY="90202" custLinFactNeighborX="-776" custLinFactNeighborY="4419"/>
      <dgm:spPr/>
      <dgm:t>
        <a:bodyPr/>
        <a:lstStyle/>
        <a:p>
          <a:endParaRPr lang="ru-RU"/>
        </a:p>
      </dgm:t>
    </dgm:pt>
    <dgm:pt modelId="{701576FD-BAC0-4271-959F-F58F6C96BFF2}" type="pres">
      <dgm:prSet presAssocID="{6BC540D0-3FA1-4B51-9FDD-CFCE217B2CE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CCFFA-F5DE-48E0-82C8-A48179F40E3B}" type="pres">
      <dgm:prSet presAssocID="{5D695EC6-BD1F-4CC2-A81F-CBB9E14C980F}" presName="spacer" presStyleCnt="0"/>
      <dgm:spPr/>
      <dgm:t>
        <a:bodyPr/>
        <a:lstStyle/>
        <a:p>
          <a:endParaRPr lang="ru-RU"/>
        </a:p>
      </dgm:t>
    </dgm:pt>
    <dgm:pt modelId="{2C541513-F9B3-4BB7-81B3-21337531059C}" type="pres">
      <dgm:prSet presAssocID="{12D72C77-3DB4-4D25-A397-9F090D11639B}" presName="comp" presStyleCnt="0"/>
      <dgm:spPr/>
      <dgm:t>
        <a:bodyPr/>
        <a:lstStyle/>
        <a:p>
          <a:endParaRPr lang="ru-RU"/>
        </a:p>
      </dgm:t>
    </dgm:pt>
    <dgm:pt modelId="{6CBE43CC-958D-4867-86AE-51A91099EB57}" type="pres">
      <dgm:prSet presAssocID="{12D72C77-3DB4-4D25-A397-9F090D11639B}" presName="box" presStyleLbl="node1" presStyleIdx="1" presStyleCnt="3" custScaleX="99009" custScaleY="193126" custLinFactNeighborX="-559" custLinFactNeighborY="-82162"/>
      <dgm:spPr/>
      <dgm:t>
        <a:bodyPr/>
        <a:lstStyle/>
        <a:p>
          <a:endParaRPr lang="ru-RU"/>
        </a:p>
      </dgm:t>
    </dgm:pt>
    <dgm:pt modelId="{F3C3396D-8983-40F0-93A9-E76450091F2D}" type="pres">
      <dgm:prSet presAssocID="{12D72C77-3DB4-4D25-A397-9F090D11639B}" presName="img" presStyleLbl="fgImgPlace1" presStyleIdx="1" presStyleCnt="3" custScaleX="102429" custScaleY="207966" custLinFactY="-1662" custLinFactNeighborX="-3597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63B3AF-505C-44CA-93F2-A00745E032B3}" type="pres">
      <dgm:prSet presAssocID="{12D72C77-3DB4-4D25-A397-9F090D11639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4D625-04E7-4C16-991C-AD8637A9C2E4}" type="pres">
      <dgm:prSet presAssocID="{8BBCC879-0064-4BC7-AACC-A089734DD7A5}" presName="spacer" presStyleCnt="0"/>
      <dgm:spPr/>
      <dgm:t>
        <a:bodyPr/>
        <a:lstStyle/>
        <a:p>
          <a:endParaRPr lang="ru-RU"/>
        </a:p>
      </dgm:t>
    </dgm:pt>
    <dgm:pt modelId="{815F5AFC-6C75-4AF4-B98D-4C0142A83480}" type="pres">
      <dgm:prSet presAssocID="{9F6DD90B-531A-469B-8BBA-F00032CD7675}" presName="comp" presStyleCnt="0"/>
      <dgm:spPr/>
      <dgm:t>
        <a:bodyPr/>
        <a:lstStyle/>
        <a:p>
          <a:endParaRPr lang="ru-RU"/>
        </a:p>
      </dgm:t>
    </dgm:pt>
    <dgm:pt modelId="{774FABC1-D1C6-4BA5-83DC-BEE22FE8A454}" type="pres">
      <dgm:prSet presAssocID="{9F6DD90B-531A-469B-8BBA-F00032CD7675}" presName="box" presStyleLbl="node1" presStyleIdx="2" presStyleCnt="3" custScaleY="179376" custLinFactNeighborX="-719" custLinFactNeighborY="-32115"/>
      <dgm:spPr/>
      <dgm:t>
        <a:bodyPr/>
        <a:lstStyle/>
        <a:p>
          <a:endParaRPr lang="ru-RU"/>
        </a:p>
      </dgm:t>
    </dgm:pt>
    <dgm:pt modelId="{4D588D36-39E6-415B-B519-51DD3FC8CCDB}" type="pres">
      <dgm:prSet presAssocID="{9F6DD90B-531A-469B-8BBA-F00032CD7675}" presName="img" presStyleLbl="fgImgPlace1" presStyleIdx="2" presStyleCnt="3" custScaleY="194873" custLinFactNeighborX="-1199" custLinFactNeighborY="-381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FD9C00-E961-465B-A350-44B4051FDD8B}" type="pres">
      <dgm:prSet presAssocID="{9F6DD90B-531A-469B-8BBA-F00032CD767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A7DFE-13BE-4867-B176-B20EC29C27F1}" type="presOf" srcId="{12D72C77-3DB4-4D25-A397-9F090D11639B}" destId="{6CBE43CC-958D-4867-86AE-51A91099EB57}" srcOrd="0" destOrd="0" presId="urn:microsoft.com/office/officeart/2005/8/layout/vList4"/>
    <dgm:cxn modelId="{BD541239-36D2-4D9C-AD0C-83884137DBE7}" type="presOf" srcId="{075341FD-6E8D-4D41-BD57-DD5BF63CED05}" destId="{E496AC71-1F7B-43B9-BDFF-B944C1392B1A}" srcOrd="0" destOrd="0" presId="urn:microsoft.com/office/officeart/2005/8/layout/vList4"/>
    <dgm:cxn modelId="{A06132E1-292D-494C-A27A-9F256F9BE728}" srcId="{075341FD-6E8D-4D41-BD57-DD5BF63CED05}" destId="{12D72C77-3DB4-4D25-A397-9F090D11639B}" srcOrd="1" destOrd="0" parTransId="{69C80D44-737D-41FB-BE7C-BAC99661F59E}" sibTransId="{8BBCC879-0064-4BC7-AACC-A089734DD7A5}"/>
    <dgm:cxn modelId="{63AAF839-5E2D-4B6A-95D6-96AADC33E2C6}" srcId="{075341FD-6E8D-4D41-BD57-DD5BF63CED05}" destId="{9F6DD90B-531A-469B-8BBA-F00032CD7675}" srcOrd="2" destOrd="0" parTransId="{DF373527-83E8-45DF-8582-B6D1E8D5028A}" sibTransId="{2547C743-5D34-44BC-95B0-43BECBD0DD0E}"/>
    <dgm:cxn modelId="{1C5CF40B-7E2D-4431-8EDF-A90A0000ACDD}" type="presOf" srcId="{9F6DD90B-531A-469B-8BBA-F00032CD7675}" destId="{40FD9C00-E961-465B-A350-44B4051FDD8B}" srcOrd="1" destOrd="0" presId="urn:microsoft.com/office/officeart/2005/8/layout/vList4"/>
    <dgm:cxn modelId="{6ADB648E-0527-45BD-9B9D-8CDE9AC9106F}" type="presOf" srcId="{9F6DD90B-531A-469B-8BBA-F00032CD7675}" destId="{774FABC1-D1C6-4BA5-83DC-BEE22FE8A454}" srcOrd="0" destOrd="0" presId="urn:microsoft.com/office/officeart/2005/8/layout/vList4"/>
    <dgm:cxn modelId="{1E3B3B33-4CA8-4C4A-AB78-4DEAE8559BAF}" type="presOf" srcId="{12D72C77-3DB4-4D25-A397-9F090D11639B}" destId="{1463B3AF-505C-44CA-93F2-A00745E032B3}" srcOrd="1" destOrd="0" presId="urn:microsoft.com/office/officeart/2005/8/layout/vList4"/>
    <dgm:cxn modelId="{410148F7-AEE0-4D94-B779-A6C80D7900A1}" type="presOf" srcId="{6BC540D0-3FA1-4B51-9FDD-CFCE217B2CE3}" destId="{D4E4EAEA-7971-4FC4-8982-1ABB9FCC0944}" srcOrd="0" destOrd="0" presId="urn:microsoft.com/office/officeart/2005/8/layout/vList4"/>
    <dgm:cxn modelId="{C7C98B3A-3116-4AA7-806B-6E476BD377E4}" srcId="{075341FD-6E8D-4D41-BD57-DD5BF63CED05}" destId="{6BC540D0-3FA1-4B51-9FDD-CFCE217B2CE3}" srcOrd="0" destOrd="0" parTransId="{BB4B87AF-2F1E-494D-9102-0AAC999AD7B5}" sibTransId="{5D695EC6-BD1F-4CC2-A81F-CBB9E14C980F}"/>
    <dgm:cxn modelId="{53B71813-FAFA-4772-BA46-09DCB957CD1B}" type="presOf" srcId="{6BC540D0-3FA1-4B51-9FDD-CFCE217B2CE3}" destId="{701576FD-BAC0-4271-959F-F58F6C96BFF2}" srcOrd="1" destOrd="0" presId="urn:microsoft.com/office/officeart/2005/8/layout/vList4"/>
    <dgm:cxn modelId="{6DCD35D3-8243-4D7E-A91B-A522C838E78D}" type="presParOf" srcId="{E496AC71-1F7B-43B9-BDFF-B944C1392B1A}" destId="{E1DFCB77-F1E5-4222-8117-E2811E2A6D68}" srcOrd="0" destOrd="0" presId="urn:microsoft.com/office/officeart/2005/8/layout/vList4"/>
    <dgm:cxn modelId="{ED86EA3A-50E7-4418-A40B-5880FC904A2D}" type="presParOf" srcId="{E1DFCB77-F1E5-4222-8117-E2811E2A6D68}" destId="{D4E4EAEA-7971-4FC4-8982-1ABB9FCC0944}" srcOrd="0" destOrd="0" presId="urn:microsoft.com/office/officeart/2005/8/layout/vList4"/>
    <dgm:cxn modelId="{359DC25A-EECE-41BE-A940-93F25EDB5644}" type="presParOf" srcId="{E1DFCB77-F1E5-4222-8117-E2811E2A6D68}" destId="{3BC269FE-6809-4284-B931-851A30094357}" srcOrd="1" destOrd="0" presId="urn:microsoft.com/office/officeart/2005/8/layout/vList4"/>
    <dgm:cxn modelId="{72E0CACC-1186-4476-BD92-403F994B5605}" type="presParOf" srcId="{E1DFCB77-F1E5-4222-8117-E2811E2A6D68}" destId="{701576FD-BAC0-4271-959F-F58F6C96BFF2}" srcOrd="2" destOrd="0" presId="urn:microsoft.com/office/officeart/2005/8/layout/vList4"/>
    <dgm:cxn modelId="{1E0B9380-1AC5-4DC6-A389-58D0710E965F}" type="presParOf" srcId="{E496AC71-1F7B-43B9-BDFF-B944C1392B1A}" destId="{5ECCCFFA-F5DE-48E0-82C8-A48179F40E3B}" srcOrd="1" destOrd="0" presId="urn:microsoft.com/office/officeart/2005/8/layout/vList4"/>
    <dgm:cxn modelId="{E8619F31-1D84-4D6D-9D36-5BB500C4D004}" type="presParOf" srcId="{E496AC71-1F7B-43B9-BDFF-B944C1392B1A}" destId="{2C541513-F9B3-4BB7-81B3-21337531059C}" srcOrd="2" destOrd="0" presId="urn:microsoft.com/office/officeart/2005/8/layout/vList4"/>
    <dgm:cxn modelId="{C0F227BE-92AC-436B-8D41-FDFBD94014D2}" type="presParOf" srcId="{2C541513-F9B3-4BB7-81B3-21337531059C}" destId="{6CBE43CC-958D-4867-86AE-51A91099EB57}" srcOrd="0" destOrd="0" presId="urn:microsoft.com/office/officeart/2005/8/layout/vList4"/>
    <dgm:cxn modelId="{A6422A66-1898-4EC5-B82C-9BC5EC87A88F}" type="presParOf" srcId="{2C541513-F9B3-4BB7-81B3-21337531059C}" destId="{F3C3396D-8983-40F0-93A9-E76450091F2D}" srcOrd="1" destOrd="0" presId="urn:microsoft.com/office/officeart/2005/8/layout/vList4"/>
    <dgm:cxn modelId="{B1813ECC-B0E7-47B5-AFBA-2E408000B997}" type="presParOf" srcId="{2C541513-F9B3-4BB7-81B3-21337531059C}" destId="{1463B3AF-505C-44CA-93F2-A00745E032B3}" srcOrd="2" destOrd="0" presId="urn:microsoft.com/office/officeart/2005/8/layout/vList4"/>
    <dgm:cxn modelId="{2770FE09-99B2-4276-84E6-816D855D5FE6}" type="presParOf" srcId="{E496AC71-1F7B-43B9-BDFF-B944C1392B1A}" destId="{8944D625-04E7-4C16-991C-AD8637A9C2E4}" srcOrd="3" destOrd="0" presId="urn:microsoft.com/office/officeart/2005/8/layout/vList4"/>
    <dgm:cxn modelId="{51AD7537-D75A-4FA9-A9CE-BCF8E0064169}" type="presParOf" srcId="{E496AC71-1F7B-43B9-BDFF-B944C1392B1A}" destId="{815F5AFC-6C75-4AF4-B98D-4C0142A83480}" srcOrd="4" destOrd="0" presId="urn:microsoft.com/office/officeart/2005/8/layout/vList4"/>
    <dgm:cxn modelId="{58E45206-BB26-414E-9E1D-88B54EBB188D}" type="presParOf" srcId="{815F5AFC-6C75-4AF4-B98D-4C0142A83480}" destId="{774FABC1-D1C6-4BA5-83DC-BEE22FE8A454}" srcOrd="0" destOrd="0" presId="urn:microsoft.com/office/officeart/2005/8/layout/vList4"/>
    <dgm:cxn modelId="{8C88E216-3238-41CA-BC7D-54AF8E5F8967}" type="presParOf" srcId="{815F5AFC-6C75-4AF4-B98D-4C0142A83480}" destId="{4D588D36-39E6-415B-B519-51DD3FC8CCDB}" srcOrd="1" destOrd="0" presId="urn:microsoft.com/office/officeart/2005/8/layout/vList4"/>
    <dgm:cxn modelId="{080224D3-7385-4796-9853-62E63C867769}" type="presParOf" srcId="{815F5AFC-6C75-4AF4-B98D-4C0142A83480}" destId="{40FD9C00-E961-465B-A350-44B4051FDD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088849-6399-45AB-804B-DE0D53C9531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B456E9-8F4D-4D25-8C11-8BA10F60472E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социально-коммуникативное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15892E86-EB69-411A-A868-E3A29F348784}" type="parTrans" cxnId="{25CFAE39-386D-49AE-A6C5-57D23C98E5D5}">
      <dgm:prSet/>
      <dgm:spPr/>
      <dgm:t>
        <a:bodyPr/>
        <a:lstStyle/>
        <a:p>
          <a:endParaRPr lang="ru-RU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0B63A42-A502-4B48-B7B8-17C2E28D20C7}" type="sibTrans" cxnId="{25CFAE39-386D-49AE-A6C5-57D23C98E5D5}">
      <dgm:prSet/>
      <dgm:spPr/>
      <dgm:t>
        <a:bodyPr/>
        <a:lstStyle/>
        <a:p>
          <a:endParaRPr lang="ru-RU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08740BBB-BD8A-4A4F-B540-82C096F61157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3E837D6-BAFF-48B4-BF31-A8B7F1C4F8FE}" type="parTrans" cxnId="{42E787C7-29F7-4508-BF22-0E5B419281C7}">
      <dgm:prSet/>
      <dgm:spPr/>
      <dgm:t>
        <a:bodyPr/>
        <a:lstStyle/>
        <a:p>
          <a:endParaRPr lang="ru-RU"/>
        </a:p>
      </dgm:t>
    </dgm:pt>
    <dgm:pt modelId="{5461DC41-1ACE-4909-8759-E83E965E391D}" type="sibTrans" cxnId="{42E787C7-29F7-4508-BF22-0E5B419281C7}">
      <dgm:prSet/>
      <dgm:spPr/>
      <dgm:t>
        <a:bodyPr/>
        <a:lstStyle/>
        <a:p>
          <a:endParaRPr lang="ru-RU"/>
        </a:p>
      </dgm:t>
    </dgm:pt>
    <dgm:pt modelId="{50C24EC3-D76D-4523-B8EC-B93C2DB989B2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78EEBB6-D97B-42C1-A4D1-45ADFEB7EB59}" type="parTrans" cxnId="{EAC2778D-A77A-4752-971B-F6DA836250D0}">
      <dgm:prSet/>
      <dgm:spPr/>
      <dgm:t>
        <a:bodyPr/>
        <a:lstStyle/>
        <a:p>
          <a:endParaRPr lang="ru-RU"/>
        </a:p>
      </dgm:t>
    </dgm:pt>
    <dgm:pt modelId="{B8830E0F-FA28-4E63-A5B4-FE32E5955BED}" type="sibTrans" cxnId="{EAC2778D-A77A-4752-971B-F6DA836250D0}">
      <dgm:prSet/>
      <dgm:spPr/>
      <dgm:t>
        <a:bodyPr/>
        <a:lstStyle/>
        <a:p>
          <a:endParaRPr lang="ru-RU"/>
        </a:p>
      </dgm:t>
    </dgm:pt>
    <dgm:pt modelId="{13553EC6-6C85-436A-8999-05AEBD94D206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6DD048E0-E103-4C62-B354-923D67FEFC1F}" type="parTrans" cxnId="{AA26D01D-7D68-4D31-9FD8-4EB1E6081715}">
      <dgm:prSet/>
      <dgm:spPr/>
      <dgm:t>
        <a:bodyPr/>
        <a:lstStyle/>
        <a:p>
          <a:endParaRPr lang="ru-RU"/>
        </a:p>
      </dgm:t>
    </dgm:pt>
    <dgm:pt modelId="{62104AB2-D0EF-4A35-8BC6-43D53496CFB3}" type="sibTrans" cxnId="{AA26D01D-7D68-4D31-9FD8-4EB1E6081715}">
      <dgm:prSet/>
      <dgm:spPr/>
      <dgm:t>
        <a:bodyPr/>
        <a:lstStyle/>
        <a:p>
          <a:endParaRPr lang="ru-RU"/>
        </a:p>
      </dgm:t>
    </dgm:pt>
    <dgm:pt modelId="{86324BED-F140-4EE1-8B78-B94CB04F8024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3241886-776D-49BB-B111-686E8142A464}" type="parTrans" cxnId="{9E6954C0-D4A4-4178-BF57-D2B6B5F7C7FD}">
      <dgm:prSet/>
      <dgm:spPr/>
      <dgm:t>
        <a:bodyPr/>
        <a:lstStyle/>
        <a:p>
          <a:endParaRPr lang="ru-RU"/>
        </a:p>
      </dgm:t>
    </dgm:pt>
    <dgm:pt modelId="{132602D6-6154-4ACD-AC29-0587227C8AE0}" type="sibTrans" cxnId="{9E6954C0-D4A4-4178-BF57-D2B6B5F7C7FD}">
      <dgm:prSet/>
      <dgm:spPr/>
      <dgm:t>
        <a:bodyPr/>
        <a:lstStyle/>
        <a:p>
          <a:endParaRPr lang="ru-RU"/>
        </a:p>
      </dgm:t>
    </dgm:pt>
    <dgm:pt modelId="{07F5A23C-FF5F-42B9-B20D-64657BB1D4E3}" type="pres">
      <dgm:prSet presAssocID="{67088849-6399-45AB-804B-DE0D53C953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0F924-8CE1-4A3B-A693-415121137632}" type="pres">
      <dgm:prSet presAssocID="{0FB456E9-8F4D-4D25-8C11-8BA10F6047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E9BF5-1132-4E38-97DD-9FB31AA2F68E}" type="pres">
      <dgm:prSet presAssocID="{40B63A42-A502-4B48-B7B8-17C2E28D20C7}" presName="sibTrans" presStyleCnt="0"/>
      <dgm:spPr/>
    </dgm:pt>
    <dgm:pt modelId="{A65259F0-3A3A-45C1-87CF-5C7A08CCC85E}" type="pres">
      <dgm:prSet presAssocID="{08740BBB-BD8A-4A4F-B540-82C096F611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995E6-9CDC-4123-AA60-5CA42B5298A5}" type="pres">
      <dgm:prSet presAssocID="{5461DC41-1ACE-4909-8759-E83E965E391D}" presName="sibTrans" presStyleCnt="0"/>
      <dgm:spPr/>
    </dgm:pt>
    <dgm:pt modelId="{27164540-8C1E-418F-9C5F-AEE1241179D4}" type="pres">
      <dgm:prSet presAssocID="{50C24EC3-D76D-4523-B8EC-B93C2DB989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9268B-C903-48DD-8394-866FE2EA9B3B}" type="pres">
      <dgm:prSet presAssocID="{B8830E0F-FA28-4E63-A5B4-FE32E5955BED}" presName="sibTrans" presStyleCnt="0"/>
      <dgm:spPr/>
    </dgm:pt>
    <dgm:pt modelId="{6D12C7F3-F777-4C7D-8245-1B5D63650F12}" type="pres">
      <dgm:prSet presAssocID="{13553EC6-6C85-436A-8999-05AEBD94D2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12476-277F-4A60-9326-2DB36E5C5357}" type="pres">
      <dgm:prSet presAssocID="{62104AB2-D0EF-4A35-8BC6-43D53496CFB3}" presName="sibTrans" presStyleCnt="0"/>
      <dgm:spPr/>
    </dgm:pt>
    <dgm:pt modelId="{821AB729-C604-4065-8239-49EBDAD49E0E}" type="pres">
      <dgm:prSet presAssocID="{86324BED-F140-4EE1-8B78-B94CB04F80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2778D-A77A-4752-971B-F6DA836250D0}" srcId="{67088849-6399-45AB-804B-DE0D53C9531C}" destId="{50C24EC3-D76D-4523-B8EC-B93C2DB989B2}" srcOrd="2" destOrd="0" parTransId="{478EEBB6-D97B-42C1-A4D1-45ADFEB7EB59}" sibTransId="{B8830E0F-FA28-4E63-A5B4-FE32E5955BED}"/>
    <dgm:cxn modelId="{03E9B8F6-40CB-4295-AEB1-B5CEEFD0B36E}" type="presOf" srcId="{08740BBB-BD8A-4A4F-B540-82C096F61157}" destId="{A65259F0-3A3A-45C1-87CF-5C7A08CCC85E}" srcOrd="0" destOrd="0" presId="urn:microsoft.com/office/officeart/2005/8/layout/default"/>
    <dgm:cxn modelId="{5885B9D2-2766-4F9E-91E2-E7AB421B00B4}" type="presOf" srcId="{86324BED-F140-4EE1-8B78-B94CB04F8024}" destId="{821AB729-C604-4065-8239-49EBDAD49E0E}" srcOrd="0" destOrd="0" presId="urn:microsoft.com/office/officeart/2005/8/layout/default"/>
    <dgm:cxn modelId="{D14BEB89-8A86-40EE-B5C8-CACA49ABE6E0}" type="presOf" srcId="{67088849-6399-45AB-804B-DE0D53C9531C}" destId="{07F5A23C-FF5F-42B9-B20D-64657BB1D4E3}" srcOrd="0" destOrd="0" presId="urn:microsoft.com/office/officeart/2005/8/layout/default"/>
    <dgm:cxn modelId="{42E787C7-29F7-4508-BF22-0E5B419281C7}" srcId="{67088849-6399-45AB-804B-DE0D53C9531C}" destId="{08740BBB-BD8A-4A4F-B540-82C096F61157}" srcOrd="1" destOrd="0" parTransId="{43E837D6-BAFF-48B4-BF31-A8B7F1C4F8FE}" sibTransId="{5461DC41-1ACE-4909-8759-E83E965E391D}"/>
    <dgm:cxn modelId="{25CFAE39-386D-49AE-A6C5-57D23C98E5D5}" srcId="{67088849-6399-45AB-804B-DE0D53C9531C}" destId="{0FB456E9-8F4D-4D25-8C11-8BA10F60472E}" srcOrd="0" destOrd="0" parTransId="{15892E86-EB69-411A-A868-E3A29F348784}" sibTransId="{40B63A42-A502-4B48-B7B8-17C2E28D20C7}"/>
    <dgm:cxn modelId="{9839AE74-0993-413A-8F87-F838B21C7898}" type="presOf" srcId="{0FB456E9-8F4D-4D25-8C11-8BA10F60472E}" destId="{63C0F924-8CE1-4A3B-A693-415121137632}" srcOrd="0" destOrd="0" presId="urn:microsoft.com/office/officeart/2005/8/layout/default"/>
    <dgm:cxn modelId="{F1012A15-C439-4945-BB09-064DEEB3DF7C}" type="presOf" srcId="{13553EC6-6C85-436A-8999-05AEBD94D206}" destId="{6D12C7F3-F777-4C7D-8245-1B5D63650F12}" srcOrd="0" destOrd="0" presId="urn:microsoft.com/office/officeart/2005/8/layout/default"/>
    <dgm:cxn modelId="{C97B01D1-FFA9-40EC-A5CB-BD19FCEC8405}" type="presOf" srcId="{50C24EC3-D76D-4523-B8EC-B93C2DB989B2}" destId="{27164540-8C1E-418F-9C5F-AEE1241179D4}" srcOrd="0" destOrd="0" presId="urn:microsoft.com/office/officeart/2005/8/layout/default"/>
    <dgm:cxn modelId="{AA26D01D-7D68-4D31-9FD8-4EB1E6081715}" srcId="{67088849-6399-45AB-804B-DE0D53C9531C}" destId="{13553EC6-6C85-436A-8999-05AEBD94D206}" srcOrd="3" destOrd="0" parTransId="{6DD048E0-E103-4C62-B354-923D67FEFC1F}" sibTransId="{62104AB2-D0EF-4A35-8BC6-43D53496CFB3}"/>
    <dgm:cxn modelId="{9E6954C0-D4A4-4178-BF57-D2B6B5F7C7FD}" srcId="{67088849-6399-45AB-804B-DE0D53C9531C}" destId="{86324BED-F140-4EE1-8B78-B94CB04F8024}" srcOrd="4" destOrd="0" parTransId="{A3241886-776D-49BB-B111-686E8142A464}" sibTransId="{132602D6-6154-4ACD-AC29-0587227C8AE0}"/>
    <dgm:cxn modelId="{F53399D8-EA8B-4184-9B24-C5E363461DB0}" type="presParOf" srcId="{07F5A23C-FF5F-42B9-B20D-64657BB1D4E3}" destId="{63C0F924-8CE1-4A3B-A693-415121137632}" srcOrd="0" destOrd="0" presId="urn:microsoft.com/office/officeart/2005/8/layout/default"/>
    <dgm:cxn modelId="{02B26A25-9DE1-4796-A419-47B1DDEACA9F}" type="presParOf" srcId="{07F5A23C-FF5F-42B9-B20D-64657BB1D4E3}" destId="{889E9BF5-1132-4E38-97DD-9FB31AA2F68E}" srcOrd="1" destOrd="0" presId="urn:microsoft.com/office/officeart/2005/8/layout/default"/>
    <dgm:cxn modelId="{965A3786-F534-4D73-A08C-EC5A66287751}" type="presParOf" srcId="{07F5A23C-FF5F-42B9-B20D-64657BB1D4E3}" destId="{A65259F0-3A3A-45C1-87CF-5C7A08CCC85E}" srcOrd="2" destOrd="0" presId="urn:microsoft.com/office/officeart/2005/8/layout/default"/>
    <dgm:cxn modelId="{4CE6721F-9D0B-4E89-9B87-1C5A8AD3389C}" type="presParOf" srcId="{07F5A23C-FF5F-42B9-B20D-64657BB1D4E3}" destId="{165995E6-9CDC-4123-AA60-5CA42B5298A5}" srcOrd="3" destOrd="0" presId="urn:microsoft.com/office/officeart/2005/8/layout/default"/>
    <dgm:cxn modelId="{5C3C94F2-85DE-446C-A3DD-7DC3EDA2CAA9}" type="presParOf" srcId="{07F5A23C-FF5F-42B9-B20D-64657BB1D4E3}" destId="{27164540-8C1E-418F-9C5F-AEE1241179D4}" srcOrd="4" destOrd="0" presId="urn:microsoft.com/office/officeart/2005/8/layout/default"/>
    <dgm:cxn modelId="{56E137AB-D682-4255-97C0-D1175F81A8F8}" type="presParOf" srcId="{07F5A23C-FF5F-42B9-B20D-64657BB1D4E3}" destId="{D679268B-C903-48DD-8394-866FE2EA9B3B}" srcOrd="5" destOrd="0" presId="urn:microsoft.com/office/officeart/2005/8/layout/default"/>
    <dgm:cxn modelId="{E0C52D09-7392-45D1-9142-8E4A56552789}" type="presParOf" srcId="{07F5A23C-FF5F-42B9-B20D-64657BB1D4E3}" destId="{6D12C7F3-F777-4C7D-8245-1B5D63650F12}" srcOrd="6" destOrd="0" presId="urn:microsoft.com/office/officeart/2005/8/layout/default"/>
    <dgm:cxn modelId="{654D0B57-DCF0-488B-9917-9ED04D84FB4D}" type="presParOf" srcId="{07F5A23C-FF5F-42B9-B20D-64657BB1D4E3}" destId="{67112476-277F-4A60-9326-2DB36E5C5357}" srcOrd="7" destOrd="0" presId="urn:microsoft.com/office/officeart/2005/8/layout/default"/>
    <dgm:cxn modelId="{886D617C-3C9E-4E8E-823D-C5DC120C9284}" type="presParOf" srcId="{07F5A23C-FF5F-42B9-B20D-64657BB1D4E3}" destId="{821AB729-C604-4065-8239-49EBDAD49E0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F5AF0-1627-4822-BDBB-2E36CD2199B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06E532-FC41-4198-B020-1E4662B68A13}">
      <dgm:prSet phldrT="[Текст]" custT="1"/>
      <dgm:spPr/>
      <dgm:t>
        <a:bodyPr/>
        <a:lstStyle/>
        <a:p>
          <a:r>
            <a:rPr lang="ru-RU" sz="1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игровая</a:t>
          </a:r>
          <a:endParaRPr lang="ru-RU" sz="1400" b="1" dirty="0"/>
        </a:p>
      </dgm:t>
    </dgm:pt>
    <dgm:pt modelId="{C0D3DBC3-77CC-4650-B110-24734CA48EE9}" type="parTrans" cxnId="{DAC5DD65-9216-4377-85EC-A08BDC37BB5A}">
      <dgm:prSet/>
      <dgm:spPr/>
      <dgm:t>
        <a:bodyPr/>
        <a:lstStyle/>
        <a:p>
          <a:endParaRPr lang="ru-RU" sz="1200" b="1"/>
        </a:p>
      </dgm:t>
    </dgm:pt>
    <dgm:pt modelId="{86D862B6-3EC0-41B5-AA23-17A0B8E2626E}" type="sibTrans" cxnId="{DAC5DD65-9216-4377-85EC-A08BDC37BB5A}">
      <dgm:prSet/>
      <dgm:spPr/>
      <dgm:t>
        <a:bodyPr/>
        <a:lstStyle/>
        <a:p>
          <a:endParaRPr lang="ru-RU" sz="1200" b="1"/>
        </a:p>
      </dgm:t>
    </dgm:pt>
    <dgm:pt modelId="{68AF8CF1-34F9-4FEB-89A4-6DEFAC70EC42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коммуникативная</a:t>
          </a:r>
          <a:endParaRPr lang="ru-RU" sz="1200" b="1" dirty="0"/>
        </a:p>
      </dgm:t>
    </dgm:pt>
    <dgm:pt modelId="{982D4651-27AF-4AEB-8492-F65A159897B3}" type="parTrans" cxnId="{1A3F8F21-5CD5-430A-B5BF-8E1F05ACD22E}">
      <dgm:prSet/>
      <dgm:spPr/>
      <dgm:t>
        <a:bodyPr/>
        <a:lstStyle/>
        <a:p>
          <a:endParaRPr lang="ru-RU" sz="1200" b="1"/>
        </a:p>
      </dgm:t>
    </dgm:pt>
    <dgm:pt modelId="{B1653A27-1E9D-4AC6-8C57-20264CF5A394}" type="sibTrans" cxnId="{1A3F8F21-5CD5-430A-B5BF-8E1F05ACD22E}">
      <dgm:prSet/>
      <dgm:spPr/>
      <dgm:t>
        <a:bodyPr/>
        <a:lstStyle/>
        <a:p>
          <a:endParaRPr lang="ru-RU" sz="1200" b="1"/>
        </a:p>
      </dgm:t>
    </dgm:pt>
    <dgm:pt modelId="{2429EB5B-85BD-43A3-AE37-939EC88A784A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познавательно-исследовательская</a:t>
          </a:r>
          <a:endParaRPr lang="ru-RU" sz="1200" b="1" dirty="0"/>
        </a:p>
      </dgm:t>
    </dgm:pt>
    <dgm:pt modelId="{FFEEF433-7F33-4523-A017-83724C906E1D}" type="parTrans" cxnId="{1C0E3AE2-9DC7-4FE4-B5B7-983CB1833687}">
      <dgm:prSet/>
      <dgm:spPr/>
      <dgm:t>
        <a:bodyPr/>
        <a:lstStyle/>
        <a:p>
          <a:endParaRPr lang="ru-RU" sz="1200" b="1"/>
        </a:p>
      </dgm:t>
    </dgm:pt>
    <dgm:pt modelId="{5F100A93-A993-4934-A4D0-A796AF306159}" type="sibTrans" cxnId="{1C0E3AE2-9DC7-4FE4-B5B7-983CB1833687}">
      <dgm:prSet/>
      <dgm:spPr/>
      <dgm:t>
        <a:bodyPr/>
        <a:lstStyle/>
        <a:p>
          <a:endParaRPr lang="ru-RU" sz="1200" b="1"/>
        </a:p>
      </dgm:t>
    </dgm:pt>
    <dgm:pt modelId="{2C22A4B2-8015-4B2A-AC4A-498D8FF9180A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восприятие художественной литературы и фольклора</a:t>
          </a:r>
          <a:endParaRPr lang="ru-RU" sz="1200" b="1" dirty="0"/>
        </a:p>
      </dgm:t>
    </dgm:pt>
    <dgm:pt modelId="{DB64ED1F-4C95-4F0A-9CC5-FC5FE6C7406B}" type="parTrans" cxnId="{8ED188B1-07BC-4E19-824A-B41787A4038D}">
      <dgm:prSet/>
      <dgm:spPr/>
      <dgm:t>
        <a:bodyPr/>
        <a:lstStyle/>
        <a:p>
          <a:endParaRPr lang="ru-RU" sz="1200" b="1"/>
        </a:p>
      </dgm:t>
    </dgm:pt>
    <dgm:pt modelId="{FBDC97E8-9512-4C23-867D-161F684EB095}" type="sibTrans" cxnId="{8ED188B1-07BC-4E19-824A-B41787A4038D}">
      <dgm:prSet/>
      <dgm:spPr/>
      <dgm:t>
        <a:bodyPr/>
        <a:lstStyle/>
        <a:p>
          <a:endParaRPr lang="ru-RU" sz="1200" b="1"/>
        </a:p>
      </dgm:t>
    </dgm:pt>
    <dgm:pt modelId="{277B4CA1-32B1-4651-97AD-009B7AC81E5B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конструирование из разного материала</a:t>
          </a:r>
          <a:endParaRPr lang="ru-RU" sz="1200" b="1" dirty="0"/>
        </a:p>
      </dgm:t>
    </dgm:pt>
    <dgm:pt modelId="{A6128697-8ED2-4BEA-8797-69D4D10555A0}" type="parTrans" cxnId="{99CEF76C-E689-40D7-A79E-BF390B0B5BF7}">
      <dgm:prSet/>
      <dgm:spPr/>
      <dgm:t>
        <a:bodyPr/>
        <a:lstStyle/>
        <a:p>
          <a:endParaRPr lang="ru-RU" sz="1200" b="1"/>
        </a:p>
      </dgm:t>
    </dgm:pt>
    <dgm:pt modelId="{754A814F-8FF3-49B5-A758-9C8412D2CBC0}" type="sibTrans" cxnId="{99CEF76C-E689-40D7-A79E-BF390B0B5BF7}">
      <dgm:prSet/>
      <dgm:spPr/>
      <dgm:t>
        <a:bodyPr/>
        <a:lstStyle/>
        <a:p>
          <a:endParaRPr lang="ru-RU" sz="1200" b="1"/>
        </a:p>
      </dgm:t>
    </dgm:pt>
    <dgm:pt modelId="{CB31023F-0273-4A0F-B548-1CCC888840F9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изобразительная</a:t>
          </a:r>
          <a:endParaRPr lang="ru-RU" sz="1200" b="1" dirty="0"/>
        </a:p>
      </dgm:t>
    </dgm:pt>
    <dgm:pt modelId="{E5E4FC19-6B52-49E6-8856-D91B46010C7B}" type="parTrans" cxnId="{0977784D-EC6E-437C-BF97-C78D19A617B1}">
      <dgm:prSet/>
      <dgm:spPr/>
      <dgm:t>
        <a:bodyPr/>
        <a:lstStyle/>
        <a:p>
          <a:endParaRPr lang="ru-RU" sz="1200" b="1"/>
        </a:p>
      </dgm:t>
    </dgm:pt>
    <dgm:pt modelId="{A9154590-9680-4FA6-9138-F3992232BAD6}" type="sibTrans" cxnId="{0977784D-EC6E-437C-BF97-C78D19A617B1}">
      <dgm:prSet/>
      <dgm:spPr/>
      <dgm:t>
        <a:bodyPr/>
        <a:lstStyle/>
        <a:p>
          <a:endParaRPr lang="ru-RU" sz="1200" b="1"/>
        </a:p>
      </dgm:t>
    </dgm:pt>
    <dgm:pt modelId="{2F6A93F4-FA1B-4F7D-B472-67B0EC163132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музыкальная</a:t>
          </a:r>
          <a:endParaRPr lang="ru-RU" sz="1200" b="1" dirty="0"/>
        </a:p>
      </dgm:t>
    </dgm:pt>
    <dgm:pt modelId="{7FDFAE4E-3371-4C79-8B39-B3C2A884498B}" type="parTrans" cxnId="{C2B03883-CF52-479D-83AF-D9721643D5A3}">
      <dgm:prSet/>
      <dgm:spPr/>
      <dgm:t>
        <a:bodyPr/>
        <a:lstStyle/>
        <a:p>
          <a:endParaRPr lang="ru-RU" sz="1200" b="1"/>
        </a:p>
      </dgm:t>
    </dgm:pt>
    <dgm:pt modelId="{A4F7369A-A4F9-4A0A-B2C0-89BAE0F4FA0B}" type="sibTrans" cxnId="{C2B03883-CF52-479D-83AF-D9721643D5A3}">
      <dgm:prSet/>
      <dgm:spPr/>
      <dgm:t>
        <a:bodyPr/>
        <a:lstStyle/>
        <a:p>
          <a:endParaRPr lang="ru-RU" sz="1200" b="1"/>
        </a:p>
      </dgm:t>
    </dgm:pt>
    <dgm:pt modelId="{DFD9A8AC-30AA-4682-A1DE-EB70E9AC9CAD}">
      <dgm:prSet phldrT="[Текст]" custT="1"/>
      <dgm:spPr/>
      <dgm:t>
        <a:bodyPr/>
        <a:lstStyle/>
        <a:p>
          <a:r>
            <a:rPr lang="ru-RU" sz="1200" b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двигательная </a:t>
          </a:r>
          <a:endParaRPr lang="ru-RU" sz="1200" b="1" dirty="0"/>
        </a:p>
      </dgm:t>
    </dgm:pt>
    <dgm:pt modelId="{4121157C-08BA-4806-8274-474BDA5C6CC5}" type="parTrans" cxnId="{CD58586F-E0AC-4FD8-853A-0EB3AB0C59F0}">
      <dgm:prSet/>
      <dgm:spPr/>
      <dgm:t>
        <a:bodyPr/>
        <a:lstStyle/>
        <a:p>
          <a:endParaRPr lang="ru-RU" sz="1200" b="1"/>
        </a:p>
      </dgm:t>
    </dgm:pt>
    <dgm:pt modelId="{66B1B5D9-D426-4025-99EF-1E3E93BA0552}" type="sibTrans" cxnId="{CD58586F-E0AC-4FD8-853A-0EB3AB0C59F0}">
      <dgm:prSet/>
      <dgm:spPr/>
      <dgm:t>
        <a:bodyPr/>
        <a:lstStyle/>
        <a:p>
          <a:endParaRPr lang="ru-RU" sz="1200" b="1"/>
        </a:p>
      </dgm:t>
    </dgm:pt>
    <dgm:pt modelId="{34170EB1-7DB3-48DB-8CEC-42C3C96E7B4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самообслуживание и элементарный бытовой труд</a:t>
          </a:r>
          <a:endParaRPr lang="ru-RU" sz="1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4F409-707C-4067-BA7E-A7F36299DB0F}" type="parTrans" cxnId="{5DA1B3A3-2059-4B0E-95C5-7F97047B7834}">
      <dgm:prSet/>
      <dgm:spPr/>
      <dgm:t>
        <a:bodyPr/>
        <a:lstStyle/>
        <a:p>
          <a:endParaRPr lang="ru-RU"/>
        </a:p>
      </dgm:t>
    </dgm:pt>
    <dgm:pt modelId="{13D62E1A-4C60-43F1-AF78-D99A4FF215A0}" type="sibTrans" cxnId="{5DA1B3A3-2059-4B0E-95C5-7F97047B7834}">
      <dgm:prSet/>
      <dgm:spPr/>
      <dgm:t>
        <a:bodyPr/>
        <a:lstStyle/>
        <a:p>
          <a:endParaRPr lang="ru-RU"/>
        </a:p>
      </dgm:t>
    </dgm:pt>
    <dgm:pt modelId="{35CD5E82-86C5-4FA4-AB67-F7D91AB4D310}" type="pres">
      <dgm:prSet presAssocID="{D50F5AF0-1627-4822-BDBB-2E36CD2199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36C8C8-088B-4E4A-9D7A-A98B030392E5}" type="pres">
      <dgm:prSet presAssocID="{3A06E532-FC41-4198-B020-1E4662B68A1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59BA-DA67-4C8A-AF47-F502A7901028}" type="pres">
      <dgm:prSet presAssocID="{86D862B6-3EC0-41B5-AA23-17A0B8E2626E}" presName="sibTrans" presStyleCnt="0"/>
      <dgm:spPr/>
    </dgm:pt>
    <dgm:pt modelId="{DC9A2C8E-8C46-4887-BC3B-EFFB823975FA}" type="pres">
      <dgm:prSet presAssocID="{68AF8CF1-34F9-4FEB-89A4-6DEFAC70EC4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3D331-5F2F-4563-9289-8ABD9D5025AC}" type="pres">
      <dgm:prSet presAssocID="{B1653A27-1E9D-4AC6-8C57-20264CF5A394}" presName="sibTrans" presStyleCnt="0"/>
      <dgm:spPr/>
    </dgm:pt>
    <dgm:pt modelId="{9E52FFDE-14FB-4123-BBCC-3FFE19B7AC5E}" type="pres">
      <dgm:prSet presAssocID="{2429EB5B-85BD-43A3-AE37-939EC88A784A}" presName="node" presStyleLbl="node1" presStyleIdx="2" presStyleCnt="9" custLinFactNeighborX="-1639" custLinFactNeighborY="-3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D166D-3AD5-4A65-8689-EF866CC2357A}" type="pres">
      <dgm:prSet presAssocID="{5F100A93-A993-4934-A4D0-A796AF306159}" presName="sibTrans" presStyleCnt="0"/>
      <dgm:spPr/>
    </dgm:pt>
    <dgm:pt modelId="{32ED3A2A-3ECD-4B85-B56F-E9FD2BD0953A}" type="pres">
      <dgm:prSet presAssocID="{2C22A4B2-8015-4B2A-AC4A-498D8FF9180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1B1A6-284F-4A98-992B-D8EBF38C7BD2}" type="pres">
      <dgm:prSet presAssocID="{FBDC97E8-9512-4C23-867D-161F684EB095}" presName="sibTrans" presStyleCnt="0"/>
      <dgm:spPr/>
    </dgm:pt>
    <dgm:pt modelId="{68722B97-5271-4BA4-9F24-1B217130242D}" type="pres">
      <dgm:prSet presAssocID="{277B4CA1-32B1-4651-97AD-009B7AC81E5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54061-8F37-4938-9E1F-AE26772D3790}" type="pres">
      <dgm:prSet presAssocID="{754A814F-8FF3-49B5-A758-9C8412D2CBC0}" presName="sibTrans" presStyleCnt="0"/>
      <dgm:spPr/>
    </dgm:pt>
    <dgm:pt modelId="{8DC0FEF1-5252-47A9-A6BB-84F43E46CCAC}" type="pres">
      <dgm:prSet presAssocID="{CB31023F-0273-4A0F-B548-1CCC888840F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D004A-DD0E-49F9-9504-744A1DE88446}" type="pres">
      <dgm:prSet presAssocID="{A9154590-9680-4FA6-9138-F3992232BAD6}" presName="sibTrans" presStyleCnt="0"/>
      <dgm:spPr/>
    </dgm:pt>
    <dgm:pt modelId="{3A9C85FB-005F-40DD-A251-BEA572C4CB01}" type="pres">
      <dgm:prSet presAssocID="{2F6A93F4-FA1B-4F7D-B472-67B0EC16313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16F2F-4960-4A61-9757-C219A81D3BBC}" type="pres">
      <dgm:prSet presAssocID="{A4F7369A-A4F9-4A0A-B2C0-89BAE0F4FA0B}" presName="sibTrans" presStyleCnt="0"/>
      <dgm:spPr/>
    </dgm:pt>
    <dgm:pt modelId="{106C6FED-6136-4C9E-9187-14003A1461A2}" type="pres">
      <dgm:prSet presAssocID="{DFD9A8AC-30AA-4682-A1DE-EB70E9AC9CA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E5365-FB1F-410D-A58E-C3993E78AD68}" type="pres">
      <dgm:prSet presAssocID="{66B1B5D9-D426-4025-99EF-1E3E93BA0552}" presName="sibTrans" presStyleCnt="0"/>
      <dgm:spPr/>
    </dgm:pt>
    <dgm:pt modelId="{7E5DF301-9FAF-42F3-A3BA-2187F1B000F8}" type="pres">
      <dgm:prSet presAssocID="{34170EB1-7DB3-48DB-8CEC-42C3C96E7B4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3F8F21-5CD5-430A-B5BF-8E1F05ACD22E}" srcId="{D50F5AF0-1627-4822-BDBB-2E36CD2199BF}" destId="{68AF8CF1-34F9-4FEB-89A4-6DEFAC70EC42}" srcOrd="1" destOrd="0" parTransId="{982D4651-27AF-4AEB-8492-F65A159897B3}" sibTransId="{B1653A27-1E9D-4AC6-8C57-20264CF5A394}"/>
    <dgm:cxn modelId="{029A6D29-6CED-45A0-9E77-EB8B2287C188}" type="presOf" srcId="{2F6A93F4-FA1B-4F7D-B472-67B0EC163132}" destId="{3A9C85FB-005F-40DD-A251-BEA572C4CB01}" srcOrd="0" destOrd="0" presId="urn:microsoft.com/office/officeart/2005/8/layout/default"/>
    <dgm:cxn modelId="{0977784D-EC6E-437C-BF97-C78D19A617B1}" srcId="{D50F5AF0-1627-4822-BDBB-2E36CD2199BF}" destId="{CB31023F-0273-4A0F-B548-1CCC888840F9}" srcOrd="5" destOrd="0" parTransId="{E5E4FC19-6B52-49E6-8856-D91B46010C7B}" sibTransId="{A9154590-9680-4FA6-9138-F3992232BAD6}"/>
    <dgm:cxn modelId="{3E8F3F70-A310-4F51-AB87-AAF5AA184369}" type="presOf" srcId="{34170EB1-7DB3-48DB-8CEC-42C3C96E7B4A}" destId="{7E5DF301-9FAF-42F3-A3BA-2187F1B000F8}" srcOrd="0" destOrd="0" presId="urn:microsoft.com/office/officeart/2005/8/layout/default"/>
    <dgm:cxn modelId="{EADF2652-EB5F-45D8-992A-1C6474978516}" type="presOf" srcId="{D50F5AF0-1627-4822-BDBB-2E36CD2199BF}" destId="{35CD5E82-86C5-4FA4-AB67-F7D91AB4D310}" srcOrd="0" destOrd="0" presId="urn:microsoft.com/office/officeart/2005/8/layout/default"/>
    <dgm:cxn modelId="{4AD2D8D2-2CDB-4E05-93A5-A5F20A5F5736}" type="presOf" srcId="{277B4CA1-32B1-4651-97AD-009B7AC81E5B}" destId="{68722B97-5271-4BA4-9F24-1B217130242D}" srcOrd="0" destOrd="0" presId="urn:microsoft.com/office/officeart/2005/8/layout/default"/>
    <dgm:cxn modelId="{F5B8EEEE-1D1A-4FC0-B7CA-6F407A538284}" type="presOf" srcId="{3A06E532-FC41-4198-B020-1E4662B68A13}" destId="{2136C8C8-088B-4E4A-9D7A-A98B030392E5}" srcOrd="0" destOrd="0" presId="urn:microsoft.com/office/officeart/2005/8/layout/default"/>
    <dgm:cxn modelId="{99CEF76C-E689-40D7-A79E-BF390B0B5BF7}" srcId="{D50F5AF0-1627-4822-BDBB-2E36CD2199BF}" destId="{277B4CA1-32B1-4651-97AD-009B7AC81E5B}" srcOrd="4" destOrd="0" parTransId="{A6128697-8ED2-4BEA-8797-69D4D10555A0}" sibTransId="{754A814F-8FF3-49B5-A758-9C8412D2CBC0}"/>
    <dgm:cxn modelId="{511D05DA-F60E-440D-A42C-EEEC3526BF8E}" type="presOf" srcId="{68AF8CF1-34F9-4FEB-89A4-6DEFAC70EC42}" destId="{DC9A2C8E-8C46-4887-BC3B-EFFB823975FA}" srcOrd="0" destOrd="0" presId="urn:microsoft.com/office/officeart/2005/8/layout/default"/>
    <dgm:cxn modelId="{8ED188B1-07BC-4E19-824A-B41787A4038D}" srcId="{D50F5AF0-1627-4822-BDBB-2E36CD2199BF}" destId="{2C22A4B2-8015-4B2A-AC4A-498D8FF9180A}" srcOrd="3" destOrd="0" parTransId="{DB64ED1F-4C95-4F0A-9CC5-FC5FE6C7406B}" sibTransId="{FBDC97E8-9512-4C23-867D-161F684EB095}"/>
    <dgm:cxn modelId="{5A7F481E-CFB4-4422-A4AA-83F5AF2B9B19}" type="presOf" srcId="{2C22A4B2-8015-4B2A-AC4A-498D8FF9180A}" destId="{32ED3A2A-3ECD-4B85-B56F-E9FD2BD0953A}" srcOrd="0" destOrd="0" presId="urn:microsoft.com/office/officeart/2005/8/layout/default"/>
    <dgm:cxn modelId="{C2B03883-CF52-479D-83AF-D9721643D5A3}" srcId="{D50F5AF0-1627-4822-BDBB-2E36CD2199BF}" destId="{2F6A93F4-FA1B-4F7D-B472-67B0EC163132}" srcOrd="6" destOrd="0" parTransId="{7FDFAE4E-3371-4C79-8B39-B3C2A884498B}" sibTransId="{A4F7369A-A4F9-4A0A-B2C0-89BAE0F4FA0B}"/>
    <dgm:cxn modelId="{5DA1B3A3-2059-4B0E-95C5-7F97047B7834}" srcId="{D50F5AF0-1627-4822-BDBB-2E36CD2199BF}" destId="{34170EB1-7DB3-48DB-8CEC-42C3C96E7B4A}" srcOrd="8" destOrd="0" parTransId="{8304F409-707C-4067-BA7E-A7F36299DB0F}" sibTransId="{13D62E1A-4C60-43F1-AF78-D99A4FF215A0}"/>
    <dgm:cxn modelId="{1C0E3AE2-9DC7-4FE4-B5B7-983CB1833687}" srcId="{D50F5AF0-1627-4822-BDBB-2E36CD2199BF}" destId="{2429EB5B-85BD-43A3-AE37-939EC88A784A}" srcOrd="2" destOrd="0" parTransId="{FFEEF433-7F33-4523-A017-83724C906E1D}" sibTransId="{5F100A93-A993-4934-A4D0-A796AF306159}"/>
    <dgm:cxn modelId="{E31EB0DF-A4E1-4059-86F4-DCE6151BDEFB}" type="presOf" srcId="{2429EB5B-85BD-43A3-AE37-939EC88A784A}" destId="{9E52FFDE-14FB-4123-BBCC-3FFE19B7AC5E}" srcOrd="0" destOrd="0" presId="urn:microsoft.com/office/officeart/2005/8/layout/default"/>
    <dgm:cxn modelId="{74EDAB78-8B18-4E2B-8BEF-418E18DE90F8}" type="presOf" srcId="{DFD9A8AC-30AA-4682-A1DE-EB70E9AC9CAD}" destId="{106C6FED-6136-4C9E-9187-14003A1461A2}" srcOrd="0" destOrd="0" presId="urn:microsoft.com/office/officeart/2005/8/layout/default"/>
    <dgm:cxn modelId="{DAC5DD65-9216-4377-85EC-A08BDC37BB5A}" srcId="{D50F5AF0-1627-4822-BDBB-2E36CD2199BF}" destId="{3A06E532-FC41-4198-B020-1E4662B68A13}" srcOrd="0" destOrd="0" parTransId="{C0D3DBC3-77CC-4650-B110-24734CA48EE9}" sibTransId="{86D862B6-3EC0-41B5-AA23-17A0B8E2626E}"/>
    <dgm:cxn modelId="{CD58586F-E0AC-4FD8-853A-0EB3AB0C59F0}" srcId="{D50F5AF0-1627-4822-BDBB-2E36CD2199BF}" destId="{DFD9A8AC-30AA-4682-A1DE-EB70E9AC9CAD}" srcOrd="7" destOrd="0" parTransId="{4121157C-08BA-4806-8274-474BDA5C6CC5}" sibTransId="{66B1B5D9-D426-4025-99EF-1E3E93BA0552}"/>
    <dgm:cxn modelId="{B4D15456-2E32-477D-81D3-6902C736B3F7}" type="presOf" srcId="{CB31023F-0273-4A0F-B548-1CCC888840F9}" destId="{8DC0FEF1-5252-47A9-A6BB-84F43E46CCAC}" srcOrd="0" destOrd="0" presId="urn:microsoft.com/office/officeart/2005/8/layout/default"/>
    <dgm:cxn modelId="{D452D42B-D662-4D7A-9539-43D8791E00AA}" type="presParOf" srcId="{35CD5E82-86C5-4FA4-AB67-F7D91AB4D310}" destId="{2136C8C8-088B-4E4A-9D7A-A98B030392E5}" srcOrd="0" destOrd="0" presId="urn:microsoft.com/office/officeart/2005/8/layout/default"/>
    <dgm:cxn modelId="{FADBC8C4-5D9A-4A90-9BB5-C141964F6353}" type="presParOf" srcId="{35CD5E82-86C5-4FA4-AB67-F7D91AB4D310}" destId="{417D59BA-DA67-4C8A-AF47-F502A7901028}" srcOrd="1" destOrd="0" presId="urn:microsoft.com/office/officeart/2005/8/layout/default"/>
    <dgm:cxn modelId="{74797163-FEB6-424E-A3B2-3972C478B519}" type="presParOf" srcId="{35CD5E82-86C5-4FA4-AB67-F7D91AB4D310}" destId="{DC9A2C8E-8C46-4887-BC3B-EFFB823975FA}" srcOrd="2" destOrd="0" presId="urn:microsoft.com/office/officeart/2005/8/layout/default"/>
    <dgm:cxn modelId="{61EC6AB9-0C56-4D19-B8A3-1C9C92C3CECF}" type="presParOf" srcId="{35CD5E82-86C5-4FA4-AB67-F7D91AB4D310}" destId="{EB93D331-5F2F-4563-9289-8ABD9D5025AC}" srcOrd="3" destOrd="0" presId="urn:microsoft.com/office/officeart/2005/8/layout/default"/>
    <dgm:cxn modelId="{59A0F3B8-6178-4FF2-B5F9-3CD01306A395}" type="presParOf" srcId="{35CD5E82-86C5-4FA4-AB67-F7D91AB4D310}" destId="{9E52FFDE-14FB-4123-BBCC-3FFE19B7AC5E}" srcOrd="4" destOrd="0" presId="urn:microsoft.com/office/officeart/2005/8/layout/default"/>
    <dgm:cxn modelId="{BD3C6702-9F3B-4030-8806-236B4E860B54}" type="presParOf" srcId="{35CD5E82-86C5-4FA4-AB67-F7D91AB4D310}" destId="{A12D166D-3AD5-4A65-8689-EF866CC2357A}" srcOrd="5" destOrd="0" presId="urn:microsoft.com/office/officeart/2005/8/layout/default"/>
    <dgm:cxn modelId="{39EB83AD-E91C-4A98-98D3-DBEA19DAF5F5}" type="presParOf" srcId="{35CD5E82-86C5-4FA4-AB67-F7D91AB4D310}" destId="{32ED3A2A-3ECD-4B85-B56F-E9FD2BD0953A}" srcOrd="6" destOrd="0" presId="urn:microsoft.com/office/officeart/2005/8/layout/default"/>
    <dgm:cxn modelId="{93B3F13B-4DC5-45EF-A518-741B64089D09}" type="presParOf" srcId="{35CD5E82-86C5-4FA4-AB67-F7D91AB4D310}" destId="{6891B1A6-284F-4A98-992B-D8EBF38C7BD2}" srcOrd="7" destOrd="0" presId="urn:microsoft.com/office/officeart/2005/8/layout/default"/>
    <dgm:cxn modelId="{6DB42D6B-3103-4073-B872-539B914BCD4A}" type="presParOf" srcId="{35CD5E82-86C5-4FA4-AB67-F7D91AB4D310}" destId="{68722B97-5271-4BA4-9F24-1B217130242D}" srcOrd="8" destOrd="0" presId="urn:microsoft.com/office/officeart/2005/8/layout/default"/>
    <dgm:cxn modelId="{3131BD6A-0CA9-4BC9-8935-6D030F92BCD7}" type="presParOf" srcId="{35CD5E82-86C5-4FA4-AB67-F7D91AB4D310}" destId="{AC354061-8F37-4938-9E1F-AE26772D3790}" srcOrd="9" destOrd="0" presId="urn:microsoft.com/office/officeart/2005/8/layout/default"/>
    <dgm:cxn modelId="{BB1AB33A-045B-482D-A6C8-402FC8F2C62A}" type="presParOf" srcId="{35CD5E82-86C5-4FA4-AB67-F7D91AB4D310}" destId="{8DC0FEF1-5252-47A9-A6BB-84F43E46CCAC}" srcOrd="10" destOrd="0" presId="urn:microsoft.com/office/officeart/2005/8/layout/default"/>
    <dgm:cxn modelId="{3783171F-2010-429A-A761-1E3EE660EE2B}" type="presParOf" srcId="{35CD5E82-86C5-4FA4-AB67-F7D91AB4D310}" destId="{12AD004A-DD0E-49F9-9504-744A1DE88446}" srcOrd="11" destOrd="0" presId="urn:microsoft.com/office/officeart/2005/8/layout/default"/>
    <dgm:cxn modelId="{00B177A4-3B51-4803-BB16-9F3A4D594CD4}" type="presParOf" srcId="{35CD5E82-86C5-4FA4-AB67-F7D91AB4D310}" destId="{3A9C85FB-005F-40DD-A251-BEA572C4CB01}" srcOrd="12" destOrd="0" presId="urn:microsoft.com/office/officeart/2005/8/layout/default"/>
    <dgm:cxn modelId="{AF1B8154-00B5-4FA9-8F49-B54E40B86A21}" type="presParOf" srcId="{35CD5E82-86C5-4FA4-AB67-F7D91AB4D310}" destId="{BC916F2F-4960-4A61-9757-C219A81D3BBC}" srcOrd="13" destOrd="0" presId="urn:microsoft.com/office/officeart/2005/8/layout/default"/>
    <dgm:cxn modelId="{AD3CA8E7-CA30-42AE-AA13-359FE10D174B}" type="presParOf" srcId="{35CD5E82-86C5-4FA4-AB67-F7D91AB4D310}" destId="{106C6FED-6136-4C9E-9187-14003A1461A2}" srcOrd="14" destOrd="0" presId="urn:microsoft.com/office/officeart/2005/8/layout/default"/>
    <dgm:cxn modelId="{80EFF159-9253-4E01-8862-CC582129B54F}" type="presParOf" srcId="{35CD5E82-86C5-4FA4-AB67-F7D91AB4D310}" destId="{C7CE5365-FB1F-410D-A58E-C3993E78AD68}" srcOrd="15" destOrd="0" presId="urn:microsoft.com/office/officeart/2005/8/layout/default"/>
    <dgm:cxn modelId="{F423E166-D2F3-45F7-9329-BC4BDA04927D}" type="presParOf" srcId="{35CD5E82-86C5-4FA4-AB67-F7D91AB4D310}" destId="{7E5DF301-9FAF-42F3-A3BA-2187F1B000F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4EAEA-7971-4FC4-8982-1ABB9FCC0944}">
      <dsp:nvSpPr>
        <dsp:cNvPr id="0" name=""/>
        <dsp:cNvSpPr/>
      </dsp:nvSpPr>
      <dsp:spPr>
        <a:xfrm>
          <a:off x="0" y="38172"/>
          <a:ext cx="11216641" cy="825754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359166" y="38172"/>
        <a:ext cx="8857474" cy="825754"/>
      </dsp:txXfrm>
    </dsp:sp>
    <dsp:sp modelId="{3BC269FE-6809-4284-B931-851A30094357}">
      <dsp:nvSpPr>
        <dsp:cNvPr id="0" name=""/>
        <dsp:cNvSpPr/>
      </dsp:nvSpPr>
      <dsp:spPr>
        <a:xfrm>
          <a:off x="0" y="40951"/>
          <a:ext cx="2442894" cy="835908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E43CC-958D-4867-86AE-51A91099EB57}">
      <dsp:nvSpPr>
        <dsp:cNvPr id="0" name=""/>
        <dsp:cNvSpPr/>
      </dsp:nvSpPr>
      <dsp:spPr>
        <a:xfrm>
          <a:off x="0" y="0"/>
          <a:ext cx="11105484" cy="2237141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412415"/>
            <a:satOff val="-20275"/>
            <a:lumOff val="312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7030A0"/>
              </a:solidFill>
            </a:rPr>
            <a:t>Цель обязательной части Программы</a:t>
          </a:r>
          <a:r>
            <a:rPr lang="ru-RU" sz="2000" b="1" kern="1200" dirty="0" smtClean="0">
              <a:solidFill>
                <a:srgbClr val="7030A0"/>
              </a:solidFill>
            </a:rPr>
            <a:t>: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возраста.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335787" y="0"/>
        <a:ext cx="8769696" cy="2237141"/>
      </dsp:txXfrm>
    </dsp:sp>
    <dsp:sp modelId="{F3C3396D-8983-40F0-93A9-E76450091F2D}">
      <dsp:nvSpPr>
        <dsp:cNvPr id="0" name=""/>
        <dsp:cNvSpPr/>
      </dsp:nvSpPr>
      <dsp:spPr>
        <a:xfrm>
          <a:off x="7900" y="164590"/>
          <a:ext cx="2297818" cy="19272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FABC1-D1C6-4BA5-83DC-BEE22FE8A454}">
      <dsp:nvSpPr>
        <dsp:cNvPr id="0" name=""/>
        <dsp:cNvSpPr/>
      </dsp:nvSpPr>
      <dsp:spPr>
        <a:xfrm>
          <a:off x="0" y="2932712"/>
          <a:ext cx="11216641" cy="207786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412415"/>
            <a:satOff val="-20275"/>
            <a:lumOff val="312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 smtClean="0">
              <a:solidFill>
                <a:srgbClr val="7030A0"/>
              </a:solidFill>
            </a:rPr>
            <a:t>Формируемая часть программы</a:t>
          </a:r>
          <a:r>
            <a:rPr lang="ru-RU" sz="2000" b="1" i="0" kern="1200" dirty="0" smtClean="0">
              <a:solidFill>
                <a:srgbClr val="7030A0"/>
              </a:solidFill>
            </a:rPr>
            <a:t>: Развитие духовно-нравственной культуры ребенка, формирование ценностных ориентаций средствами традиционной народной культуры родного края.</a:t>
          </a:r>
          <a:endParaRPr lang="ru-RU" sz="2000" b="1" i="0" kern="1200" dirty="0">
            <a:solidFill>
              <a:srgbClr val="7030A0"/>
            </a:solidFill>
          </a:endParaRPr>
        </a:p>
      </dsp:txBody>
      <dsp:txXfrm>
        <a:off x="2359166" y="2932712"/>
        <a:ext cx="8857474" cy="2077863"/>
      </dsp:txXfrm>
    </dsp:sp>
    <dsp:sp modelId="{4D588D36-39E6-415B-B519-51DD3FC8CCDB}">
      <dsp:nvSpPr>
        <dsp:cNvPr id="0" name=""/>
        <dsp:cNvSpPr/>
      </dsp:nvSpPr>
      <dsp:spPr>
        <a:xfrm>
          <a:off x="88940" y="3087085"/>
          <a:ext cx="2243328" cy="18059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0F924-8CE1-4A3B-A693-415121137632}">
      <dsp:nvSpPr>
        <dsp:cNvPr id="0" name=""/>
        <dsp:cNvSpPr/>
      </dsp:nvSpPr>
      <dsp:spPr>
        <a:xfrm>
          <a:off x="280026" y="1276"/>
          <a:ext cx="2092635" cy="12555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Arial" pitchFamily="34" charset="0"/>
              <a:cs typeface="Arial" pitchFamily="34" charset="0"/>
            </a:rPr>
            <a:t>социально-коммуникативное развитие</a:t>
          </a:r>
          <a:endParaRPr lang="ru-RU" sz="17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80026" y="1276"/>
        <a:ext cx="2092635" cy="1255581"/>
      </dsp:txXfrm>
    </dsp:sp>
    <dsp:sp modelId="{A65259F0-3A3A-45C1-87CF-5C7A08CCC85E}">
      <dsp:nvSpPr>
        <dsp:cNvPr id="0" name=""/>
        <dsp:cNvSpPr/>
      </dsp:nvSpPr>
      <dsp:spPr>
        <a:xfrm>
          <a:off x="2581925" y="1276"/>
          <a:ext cx="2092635" cy="12555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17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581925" y="1276"/>
        <a:ext cx="2092635" cy="1255581"/>
      </dsp:txXfrm>
    </dsp:sp>
    <dsp:sp modelId="{27164540-8C1E-418F-9C5F-AEE1241179D4}">
      <dsp:nvSpPr>
        <dsp:cNvPr id="0" name=""/>
        <dsp:cNvSpPr/>
      </dsp:nvSpPr>
      <dsp:spPr>
        <a:xfrm>
          <a:off x="280026" y="1466121"/>
          <a:ext cx="2092635" cy="12555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17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80026" y="1466121"/>
        <a:ext cx="2092635" cy="1255581"/>
      </dsp:txXfrm>
    </dsp:sp>
    <dsp:sp modelId="{6D12C7F3-F777-4C7D-8245-1B5D63650F12}">
      <dsp:nvSpPr>
        <dsp:cNvPr id="0" name=""/>
        <dsp:cNvSpPr/>
      </dsp:nvSpPr>
      <dsp:spPr>
        <a:xfrm>
          <a:off x="2581925" y="1466121"/>
          <a:ext cx="2092635" cy="12555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17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581925" y="1466121"/>
        <a:ext cx="2092635" cy="1255581"/>
      </dsp:txXfrm>
    </dsp:sp>
    <dsp:sp modelId="{821AB729-C604-4065-8239-49EBDAD49E0E}">
      <dsp:nvSpPr>
        <dsp:cNvPr id="0" name=""/>
        <dsp:cNvSpPr/>
      </dsp:nvSpPr>
      <dsp:spPr>
        <a:xfrm>
          <a:off x="1430975" y="2930966"/>
          <a:ext cx="2092635" cy="12555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17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430975" y="2930966"/>
        <a:ext cx="2092635" cy="1255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6C8C8-088B-4E4A-9D7A-A98B030392E5}">
      <dsp:nvSpPr>
        <dsp:cNvPr id="0" name=""/>
        <dsp:cNvSpPr/>
      </dsp:nvSpPr>
      <dsp:spPr>
        <a:xfrm>
          <a:off x="0" y="546595"/>
          <a:ext cx="1547316" cy="92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игровая</a:t>
          </a:r>
          <a:endParaRPr lang="ru-RU" sz="1400" b="1" kern="1200" dirty="0"/>
        </a:p>
      </dsp:txBody>
      <dsp:txXfrm>
        <a:off x="0" y="546595"/>
        <a:ext cx="1547316" cy="928389"/>
      </dsp:txXfrm>
    </dsp:sp>
    <dsp:sp modelId="{DC9A2C8E-8C46-4887-BC3B-EFFB823975FA}">
      <dsp:nvSpPr>
        <dsp:cNvPr id="0" name=""/>
        <dsp:cNvSpPr/>
      </dsp:nvSpPr>
      <dsp:spPr>
        <a:xfrm>
          <a:off x="1702048" y="546595"/>
          <a:ext cx="1547316" cy="9283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коммуникативная</a:t>
          </a:r>
          <a:endParaRPr lang="ru-RU" sz="1200" b="1" kern="1200" dirty="0"/>
        </a:p>
      </dsp:txBody>
      <dsp:txXfrm>
        <a:off x="1702048" y="546595"/>
        <a:ext cx="1547316" cy="928389"/>
      </dsp:txXfrm>
    </dsp:sp>
    <dsp:sp modelId="{9E52FFDE-14FB-4123-BBCC-3FFE19B7AC5E}">
      <dsp:nvSpPr>
        <dsp:cNvPr id="0" name=""/>
        <dsp:cNvSpPr/>
      </dsp:nvSpPr>
      <dsp:spPr>
        <a:xfrm>
          <a:off x="3378735" y="512783"/>
          <a:ext cx="1547316" cy="9283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познавательно-исследовательская</a:t>
          </a:r>
          <a:endParaRPr lang="ru-RU" sz="1200" b="1" kern="1200" dirty="0"/>
        </a:p>
      </dsp:txBody>
      <dsp:txXfrm>
        <a:off x="3378735" y="512783"/>
        <a:ext cx="1547316" cy="928389"/>
      </dsp:txXfrm>
    </dsp:sp>
    <dsp:sp modelId="{32ED3A2A-3ECD-4B85-B56F-E9FD2BD0953A}">
      <dsp:nvSpPr>
        <dsp:cNvPr id="0" name=""/>
        <dsp:cNvSpPr/>
      </dsp:nvSpPr>
      <dsp:spPr>
        <a:xfrm>
          <a:off x="0" y="1629717"/>
          <a:ext cx="1547316" cy="9283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восприятие художественной литературы и фольклора</a:t>
          </a:r>
          <a:endParaRPr lang="ru-RU" sz="1200" b="1" kern="1200" dirty="0"/>
        </a:p>
      </dsp:txBody>
      <dsp:txXfrm>
        <a:off x="0" y="1629717"/>
        <a:ext cx="1547316" cy="928389"/>
      </dsp:txXfrm>
    </dsp:sp>
    <dsp:sp modelId="{68722B97-5271-4BA4-9F24-1B217130242D}">
      <dsp:nvSpPr>
        <dsp:cNvPr id="0" name=""/>
        <dsp:cNvSpPr/>
      </dsp:nvSpPr>
      <dsp:spPr>
        <a:xfrm>
          <a:off x="1702048" y="1629717"/>
          <a:ext cx="1547316" cy="9283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конструирование из разного материала</a:t>
          </a:r>
          <a:endParaRPr lang="ru-RU" sz="1200" b="1" kern="1200" dirty="0"/>
        </a:p>
      </dsp:txBody>
      <dsp:txXfrm>
        <a:off x="1702048" y="1629717"/>
        <a:ext cx="1547316" cy="928389"/>
      </dsp:txXfrm>
    </dsp:sp>
    <dsp:sp modelId="{8DC0FEF1-5252-47A9-A6BB-84F43E46CCAC}">
      <dsp:nvSpPr>
        <dsp:cNvPr id="0" name=""/>
        <dsp:cNvSpPr/>
      </dsp:nvSpPr>
      <dsp:spPr>
        <a:xfrm>
          <a:off x="3404096" y="1629717"/>
          <a:ext cx="1547316" cy="92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изобразительная</a:t>
          </a:r>
          <a:endParaRPr lang="ru-RU" sz="1200" b="1" kern="1200" dirty="0"/>
        </a:p>
      </dsp:txBody>
      <dsp:txXfrm>
        <a:off x="3404096" y="1629717"/>
        <a:ext cx="1547316" cy="928389"/>
      </dsp:txXfrm>
    </dsp:sp>
    <dsp:sp modelId="{3A9C85FB-005F-40DD-A251-BEA572C4CB01}">
      <dsp:nvSpPr>
        <dsp:cNvPr id="0" name=""/>
        <dsp:cNvSpPr/>
      </dsp:nvSpPr>
      <dsp:spPr>
        <a:xfrm>
          <a:off x="0" y="2712839"/>
          <a:ext cx="1547316" cy="9283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музыкальная</a:t>
          </a:r>
          <a:endParaRPr lang="ru-RU" sz="1200" b="1" kern="1200" dirty="0"/>
        </a:p>
      </dsp:txBody>
      <dsp:txXfrm>
        <a:off x="0" y="2712839"/>
        <a:ext cx="1547316" cy="928389"/>
      </dsp:txXfrm>
    </dsp:sp>
    <dsp:sp modelId="{106C6FED-6136-4C9E-9187-14003A1461A2}">
      <dsp:nvSpPr>
        <dsp:cNvPr id="0" name=""/>
        <dsp:cNvSpPr/>
      </dsp:nvSpPr>
      <dsp:spPr>
        <a:xfrm>
          <a:off x="1702048" y="2712839"/>
          <a:ext cx="1547316" cy="9283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двигательная </a:t>
          </a:r>
          <a:endParaRPr lang="ru-RU" sz="1200" b="1" kern="1200" dirty="0"/>
        </a:p>
      </dsp:txBody>
      <dsp:txXfrm>
        <a:off x="1702048" y="2712839"/>
        <a:ext cx="1547316" cy="928389"/>
      </dsp:txXfrm>
    </dsp:sp>
    <dsp:sp modelId="{7E5DF301-9FAF-42F3-A3BA-2187F1B000F8}">
      <dsp:nvSpPr>
        <dsp:cNvPr id="0" name=""/>
        <dsp:cNvSpPr/>
      </dsp:nvSpPr>
      <dsp:spPr>
        <a:xfrm>
          <a:off x="3404096" y="2712839"/>
          <a:ext cx="1547316" cy="9283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самообслуживание и элементарный бытовой труд</a:t>
          </a:r>
          <a:endParaRPr lang="ru-RU" sz="1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4096" y="2712839"/>
        <a:ext cx="1547316" cy="928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14.02.2016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14.02.2016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o.ru/wp-content/uploads/2014/02/Ot-rojdenia-do-shkoli.pdf" TargetMode="External"/><Relationship Id="rId2" Type="http://schemas.openxmlformats.org/officeDocument/2006/relationships/hyperlink" Target="http://www.firo.ru/wp-content/uploads/2013/11/PR_1155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69699" y="711194"/>
            <a:ext cx="7586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</a:t>
            </a:r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раткая </a:t>
            </a:r>
            <a:r>
              <a:rPr lang="ru-RU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</a:t>
            </a:r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основной </a:t>
            </a:r>
            <a:endParaRPr lang="ru-RU" sz="4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образовательной программы  </a:t>
            </a:r>
            <a:r>
              <a:rPr lang="ru-RU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дошкольного </a:t>
            </a:r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образования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МДОБУ д/с № 9 «Ёлочка»</a:t>
            </a:r>
          </a:p>
          <a:p>
            <a:pPr algn="ctr"/>
            <a:r>
              <a:rPr lang="ru-RU" sz="40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Арсеньевского</a:t>
            </a:r>
            <a:r>
              <a:rPr lang="ru-RU" sz="4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городского округа</a:t>
            </a:r>
            <a:endParaRPr lang="ru-RU" sz="4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662610" y="5980367"/>
            <a:ext cx="1449390" cy="496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2015 год</a:t>
            </a:r>
            <a:endParaRPr lang="ru-RU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5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Социально-коммуникативное развитие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6118" y="1685366"/>
            <a:ext cx="108472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b="1" dirty="0" smtClean="0"/>
              <a:t>Социально-коммуникативное </a:t>
            </a:r>
            <a:r>
              <a:rPr lang="ru-RU" sz="2000" b="1" dirty="0"/>
              <a:t>развитие 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sz="2000" b="1" dirty="0" err="1"/>
              <a:t>саморегуляции</a:t>
            </a:r>
            <a:r>
              <a:rPr lang="ru-RU" sz="2000" b="1" dirty="0"/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</a:t>
            </a:r>
            <a:r>
              <a:rPr lang="ru-RU" b="1" dirty="0"/>
              <a:t>оде.</a:t>
            </a:r>
          </a:p>
        </p:txBody>
      </p:sp>
    </p:spTree>
    <p:extLst>
      <p:ext uri="{BB962C8B-B14F-4D97-AF65-F5344CB8AC3E}">
        <p14:creationId xmlns:p14="http://schemas.microsoft.com/office/powerpoint/2010/main" val="147919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Познавательное развитие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9929" y="1908698"/>
            <a:ext cx="1039905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Познавательное </a:t>
            </a:r>
            <a:r>
              <a:rPr lang="ru-RU" sz="2000" b="1" dirty="0"/>
              <a:t>развитие 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7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Речевое развитие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9224" y="1739153"/>
            <a:ext cx="97894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Речевое </a:t>
            </a:r>
            <a:r>
              <a:rPr lang="ru-RU" sz="2000" b="1" dirty="0"/>
              <a:t>развитие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83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Художественно-эстетическое развитие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1975" y="1914942"/>
            <a:ext cx="104707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Художественно-эстетическое </a:t>
            </a:r>
            <a:r>
              <a:rPr lang="ru-RU" sz="2000" b="1" dirty="0"/>
              <a:t>развитие 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</a:r>
          </a:p>
        </p:txBody>
      </p:sp>
    </p:spTree>
    <p:extLst>
      <p:ext uri="{BB962C8B-B14F-4D97-AF65-F5344CB8AC3E}">
        <p14:creationId xmlns:p14="http://schemas.microsoft.com/office/powerpoint/2010/main" val="30275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Физическое развитие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5812" y="1832952"/>
            <a:ext cx="102107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Физическое </a:t>
            </a:r>
            <a:r>
              <a:rPr lang="ru-RU" sz="2000" b="1" dirty="0"/>
              <a:t>развитие 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2000" b="1" dirty="0" err="1"/>
              <a:t>саморегуляции</a:t>
            </a:r>
            <a:r>
              <a:rPr lang="ru-RU" sz="2000" b="1" dirty="0"/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</p:txBody>
      </p:sp>
    </p:spTree>
    <p:extLst>
      <p:ext uri="{BB962C8B-B14F-4D97-AF65-F5344CB8AC3E}">
        <p14:creationId xmlns:p14="http://schemas.microsoft.com/office/powerpoint/2010/main" val="36303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4971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Целевые ориентиры дошкольного образования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- социально-нормативные возрастные характеристики возможных достижений ребёнка на этапе завершения уровня дошкольного образования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583" y="1927411"/>
            <a:ext cx="2556000" cy="210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7053967" y="21097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066654" y="30303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494">
            <a:off x="7058971" y="3825866"/>
            <a:ext cx="993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13112" y="2093290"/>
            <a:ext cx="993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2881195"/>
            <a:ext cx="10001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3597836"/>
            <a:ext cx="1006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7392">
            <a:off x="3439904" y="4196295"/>
            <a:ext cx="1301290" cy="5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91714">
            <a:off x="6569766" y="4066110"/>
            <a:ext cx="993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165">
            <a:off x="4809510" y="3884399"/>
            <a:ext cx="1626915" cy="152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045062" y="1900579"/>
            <a:ext cx="3299011" cy="716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Инициативность и самостоятельность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92980" y="2822087"/>
            <a:ext cx="3245224" cy="7757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Уверенность в своих силах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92980" y="3745014"/>
            <a:ext cx="354106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Положительное отношение к себе и другим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16455" y="4978037"/>
            <a:ext cx="3914931" cy="7652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Развитость воображения, фантазии, творчества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90549" y="5360650"/>
            <a:ext cx="3272117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Способность к принятию собственных решений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5153" y="1927411"/>
            <a:ext cx="2995901" cy="802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Умение подчиняться социальным нормам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5154" y="2798317"/>
            <a:ext cx="3104309" cy="7166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Проявление любознательности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5153" y="3627428"/>
            <a:ext cx="2995901" cy="833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крупной и мелкой моторики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80" y="4700014"/>
            <a:ext cx="3324646" cy="10432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Способность к волевым усилиям в разных видах деятельност</a:t>
            </a:r>
            <a:r>
              <a:rPr lang="ru-RU" b="1" dirty="0"/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18441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Особенности взаимодействия педагогического коллектива с семьями воспитанников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672" y="1371723"/>
            <a:ext cx="110086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	Важнейшим </a:t>
            </a:r>
            <a:r>
              <a:rPr lang="ru-RU" sz="2000" b="1" dirty="0">
                <a:solidFill>
                  <a:srgbClr val="7030A0"/>
                </a:solidFill>
              </a:rPr>
              <a:t>условием обеспечения целостного развития личности ребенка является развитие конструктивного взаимодействия с семьей.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</a:rPr>
              <a:t>Ведущая </a:t>
            </a:r>
            <a:r>
              <a:rPr lang="ru-RU" sz="2000" b="1" dirty="0">
                <a:solidFill>
                  <a:srgbClr val="FF0000"/>
                </a:solidFill>
              </a:rPr>
              <a:t>цель </a:t>
            </a:r>
            <a:r>
              <a:rPr lang="ru-RU" sz="2000" b="1" dirty="0">
                <a:solidFill>
                  <a:srgbClr val="7030A0"/>
                </a:solidFill>
              </a:rPr>
              <a:t>— создание необходимых условий для формирования ответственных взаимоотношений с семьями воспитанников и развития компетентности родителей (способности разрешать разные типы </a:t>
            </a:r>
            <a:r>
              <a:rPr lang="ru-RU" sz="2000" b="1" dirty="0" smtClean="0">
                <a:solidFill>
                  <a:srgbClr val="7030A0"/>
                </a:solidFill>
              </a:rPr>
              <a:t>социально-педагогических </a:t>
            </a:r>
            <a:r>
              <a:rPr lang="ru-RU" sz="2000" b="1" dirty="0">
                <a:solidFill>
                  <a:srgbClr val="7030A0"/>
                </a:solidFill>
              </a:rPr>
              <a:t>ситуаций, связанных с воспитанием ребенка); </a:t>
            </a:r>
            <a:r>
              <a:rPr lang="ru-RU" sz="2000" b="1" dirty="0" smtClean="0">
                <a:solidFill>
                  <a:srgbClr val="7030A0"/>
                </a:solidFill>
              </a:rPr>
              <a:t>обеспечение </a:t>
            </a:r>
            <a:r>
              <a:rPr lang="ru-RU" sz="2000" b="1" dirty="0">
                <a:solidFill>
                  <a:srgbClr val="7030A0"/>
                </a:solidFill>
              </a:rPr>
              <a:t>права родителей на уважение и понимание, на участие в жизни детского сада.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	Родителям </a:t>
            </a:r>
            <a:r>
              <a:rPr lang="ru-RU" sz="2000" b="1" dirty="0">
                <a:solidFill>
                  <a:srgbClr val="7030A0"/>
                </a:solidFill>
              </a:rPr>
              <a:t>и воспитателям необходимо преодолеть субординацию, </a:t>
            </a:r>
            <a:r>
              <a:rPr lang="ru-RU" sz="2000" b="1" dirty="0" err="1">
                <a:solidFill>
                  <a:srgbClr val="7030A0"/>
                </a:solidFill>
              </a:rPr>
              <a:t>монологизм</a:t>
            </a:r>
            <a:r>
              <a:rPr lang="ru-RU" sz="2000" b="1" dirty="0">
                <a:solidFill>
                  <a:srgbClr val="7030A0"/>
                </a:solidFill>
              </a:rPr>
              <a:t> в отношениях друг с другом, отказаться от привычки </a:t>
            </a:r>
            <a:r>
              <a:rPr lang="ru-RU" sz="2000" b="1" dirty="0" smtClean="0">
                <a:solidFill>
                  <a:srgbClr val="7030A0"/>
                </a:solidFill>
              </a:rPr>
              <a:t>критиковать </a:t>
            </a:r>
            <a:r>
              <a:rPr lang="ru-RU" sz="2000" b="1" dirty="0">
                <a:solidFill>
                  <a:srgbClr val="7030A0"/>
                </a:solidFill>
              </a:rPr>
              <a:t>друг друга, научиться видеть друг в друге не средство решения своих проблем, а полноправных партнеров, сотрудников.</a:t>
            </a:r>
          </a:p>
        </p:txBody>
      </p:sp>
    </p:spTree>
    <p:extLst>
      <p:ext uri="{BB962C8B-B14F-4D97-AF65-F5344CB8AC3E}">
        <p14:creationId xmlns:p14="http://schemas.microsoft.com/office/powerpoint/2010/main" val="33525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553" y="304800"/>
            <a:ext cx="11259671" cy="12192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Основные задачи взаимодействия детского сада с семьей: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2353" y="1486049"/>
            <a:ext cx="101659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изучение </a:t>
            </a:r>
            <a:r>
              <a:rPr lang="ru-RU" b="1" dirty="0">
                <a:solidFill>
                  <a:srgbClr val="7030A0"/>
                </a:solidFill>
              </a:rPr>
              <a:t>отношения педагогов и родителей к различным вопросам воспитания, обучения, развития детей, условий организации </a:t>
            </a:r>
            <a:r>
              <a:rPr lang="ru-RU" b="1" dirty="0" smtClean="0">
                <a:solidFill>
                  <a:srgbClr val="7030A0"/>
                </a:solidFill>
              </a:rPr>
              <a:t>разнообразной </a:t>
            </a:r>
            <a:r>
              <a:rPr lang="ru-RU" b="1" dirty="0">
                <a:solidFill>
                  <a:srgbClr val="7030A0"/>
                </a:solidFill>
              </a:rPr>
              <a:t>деятельности в детском саду и семье;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знакомство педагогов и родителей с лучшим опытом воспитания в детском саду и семье, а также с трудностями, возникающими в семейном и общественном воспитании дошкольников;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информирование друг друга об актуальных задачах воспитания и обучения детей и о возможностях детского сада и семьи в решении </a:t>
            </a:r>
            <a:r>
              <a:rPr lang="ru-RU" b="1" dirty="0" smtClean="0">
                <a:solidFill>
                  <a:srgbClr val="7030A0"/>
                </a:solidFill>
              </a:rPr>
              <a:t>данных </a:t>
            </a:r>
            <a:r>
              <a:rPr lang="ru-RU" b="1" dirty="0">
                <a:solidFill>
                  <a:srgbClr val="7030A0"/>
                </a:solidFill>
              </a:rPr>
              <a:t>задач;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создание в детском саду условий для разнообразного по содержанию и формам сотрудничества, способствующего развитию конструктивного взаимодействия педагогов и родителей с детьми;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привлечение семей воспитанников к участию в совместных с </a:t>
            </a:r>
            <a:r>
              <a:rPr lang="ru-RU" b="1" dirty="0" smtClean="0">
                <a:solidFill>
                  <a:srgbClr val="7030A0"/>
                </a:solidFill>
              </a:rPr>
              <a:t>педагогами </a:t>
            </a:r>
            <a:r>
              <a:rPr lang="ru-RU" b="1" dirty="0">
                <a:solidFill>
                  <a:srgbClr val="7030A0"/>
                </a:solidFill>
              </a:rPr>
              <a:t>мероприятиях, организуемых в районе (городе, области);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поощрение родителей за внимательное отношение к разнообразным стремлениям и потребностям ребенка, создание необходимых условий для их удовлетворения в семье.</a:t>
            </a:r>
          </a:p>
        </p:txBody>
      </p:sp>
    </p:spTree>
    <p:extLst>
      <p:ext uri="{BB962C8B-B14F-4D97-AF65-F5344CB8AC3E}">
        <p14:creationId xmlns:p14="http://schemas.microsoft.com/office/powerpoint/2010/main" val="219701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0212" y="977153"/>
            <a:ext cx="95474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	</a:t>
            </a:r>
            <a:r>
              <a:rPr lang="ru-RU" sz="4000" b="1" dirty="0" smtClean="0">
                <a:solidFill>
                  <a:srgbClr val="7030A0"/>
                </a:solidFill>
              </a:rPr>
              <a:t>Программа </a:t>
            </a:r>
            <a:r>
              <a:rPr lang="ru-RU" sz="4000" b="1" dirty="0">
                <a:solidFill>
                  <a:srgbClr val="7030A0"/>
                </a:solidFill>
              </a:rPr>
              <a:t>подчеркивает ценность семьи как уникального института воспитания и необходимость развития ответственных и плодотворных отношений с семьями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12800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0235" y="233082"/>
            <a:ext cx="9762565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Полный </a:t>
            </a:r>
            <a:r>
              <a:rPr lang="ru-RU" sz="2400" b="1" dirty="0">
                <a:solidFill>
                  <a:srgbClr val="FF0000"/>
                </a:solidFill>
              </a:rPr>
              <a:t>текст Основной образовательной программы МДОБУ  д/с № 9 «Ёлочка» на </a:t>
            </a:r>
            <a:r>
              <a:rPr lang="ru-RU" sz="2400" b="1" dirty="0" smtClean="0">
                <a:solidFill>
                  <a:srgbClr val="FF0000"/>
                </a:solidFill>
              </a:rPr>
              <a:t>сайте ДОУ  </a:t>
            </a:r>
            <a:r>
              <a:rPr lang="ru-RU" sz="2400" b="1" dirty="0">
                <a:solidFill>
                  <a:srgbClr val="FF0000"/>
                </a:solidFill>
              </a:rPr>
              <a:t>в разделе «Образование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Федеральные государственные стандарты дошкольного образования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www.firo.ru/wp-content/uploads/2013/11/PR_1155.pdf</a:t>
            </a:r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Примерная программа «От рождения до школы»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www.firo.ru/wp-content/uploads/2014/02/Ot-rojdenia-do-shkoli.pdf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459" y="80682"/>
            <a:ext cx="9377081" cy="20170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>
                <a:solidFill>
                  <a:srgbClr val="FF0000"/>
                </a:solidFill>
              </a:rPr>
              <a:t>Для детей какого возраста разработана основная образовательная программа дошкольного образования МДОБУ д/с № 9 «Ёлочка» ? </a:t>
            </a:r>
            <a:br>
              <a:rPr lang="ru-RU" sz="3100" b="1" dirty="0">
                <a:solidFill>
                  <a:srgbClr val="FF0000"/>
                </a:solidFill>
              </a:rPr>
            </a:b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28480" y="2021540"/>
            <a:ext cx="8580814" cy="3563471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 1,5 – 7 лет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	Всего </a:t>
            </a:r>
            <a:r>
              <a:rPr lang="ru-RU" b="1" dirty="0">
                <a:solidFill>
                  <a:srgbClr val="7030A0"/>
                </a:solidFill>
              </a:rPr>
              <a:t>в МДОБУ д/с № 9 «Ёлочка» воспитывается 113 детей в возрасте от 2-х до 7 лет.  Общее количество групп- 5. Из них:  1 группа детей раннего возраста и 4 группы детей дошкольного возраста.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	Все </a:t>
            </a:r>
            <a:r>
              <a:rPr lang="ru-RU" b="1" dirty="0">
                <a:solidFill>
                  <a:srgbClr val="7030A0"/>
                </a:solidFill>
              </a:rPr>
              <a:t>группы детей дошкольного возраста скомплектованы по одновозрастному принципу</a:t>
            </a:r>
          </a:p>
        </p:txBody>
      </p:sp>
    </p:spTree>
    <p:extLst>
      <p:ext uri="{BB962C8B-B14F-4D97-AF65-F5344CB8AC3E}">
        <p14:creationId xmlns:p14="http://schemas.microsoft.com/office/powerpoint/2010/main" val="244040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4812"/>
            <a:ext cx="9959788" cy="18288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</a:rPr>
              <a:t>ЧТО ТАКОЕ основная образовательная программа дошкольного образования?</a:t>
            </a:r>
            <a:br>
              <a:rPr lang="ru-RU" altLang="ru-RU" sz="2800" b="1" dirty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4997" y="2066364"/>
            <a:ext cx="7531943" cy="321384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Основная образовательная программа дошкольного образования является одним из ОСНОВНЫХ НОРМАТИВНЫХ документов, регламентирующих жизнедеятельность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273209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82" y="224117"/>
            <a:ext cx="9244199" cy="182880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</a:rPr>
            </a:br>
            <a:r>
              <a:rPr lang="ru-RU" altLang="ru-RU" sz="3200" b="1" dirty="0" smtClean="0">
                <a:solidFill>
                  <a:srgbClr val="FF0000"/>
                </a:solidFill>
              </a:rPr>
              <a:t>Как </a:t>
            </a:r>
            <a:r>
              <a:rPr lang="ru-RU" altLang="ru-RU" sz="3200" b="1" dirty="0">
                <a:solidFill>
                  <a:srgbClr val="FF0000"/>
                </a:solidFill>
              </a:rPr>
              <a:t>составляется основная образовательная программа дошкольного образования?</a:t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2494" y="1506071"/>
            <a:ext cx="8633012" cy="397136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/>
              <a:t>Программа разрабатывается и утверждается Организацией самостоятельно в соответствии с Федеральным государственным образовательным стандартом дошкольного образования (ФГОС ДО)  и с учетом Примерных </a:t>
            </a:r>
            <a:r>
              <a:rPr lang="ru-RU" b="1" dirty="0" smtClean="0"/>
              <a:t>программ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Программа включает обязательную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часть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часть, формируемую участниками образовательных отношений</a:t>
            </a:r>
          </a:p>
          <a:p>
            <a:pPr algn="just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0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Реализация обязательной части Программы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1035" y="1703296"/>
            <a:ext cx="73869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Основная образовательная программа дошкольного образования МДОБУ д/с № 9 «Ёлочка» разработана педагогическим коллективом ДОУ в соответствии с ФГОС ДО и с учетом Примерной программы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«От рождения до школы»  под ред. Н.Е. </a:t>
            </a:r>
            <a:r>
              <a:rPr lang="ru-RU" sz="2400" b="1" dirty="0" err="1">
                <a:solidFill>
                  <a:srgbClr val="FF0000"/>
                </a:solidFill>
              </a:rPr>
              <a:t>Вераксы</a:t>
            </a:r>
            <a:r>
              <a:rPr lang="ru-RU" sz="2400" b="1" dirty="0">
                <a:solidFill>
                  <a:srgbClr val="FF0000"/>
                </a:solidFill>
              </a:rPr>
              <a:t>, Т.С. Комаровой, М.А. Васильевой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7" y="1027392"/>
            <a:ext cx="3196944" cy="478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1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Часть, формируемая участниками образовательных отношений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0257" y="1479176"/>
            <a:ext cx="108024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	Приоритетные </a:t>
            </a:r>
            <a:r>
              <a:rPr lang="ru-RU" sz="2800" b="1" dirty="0">
                <a:solidFill>
                  <a:srgbClr val="7030A0"/>
                </a:solidFill>
              </a:rPr>
              <a:t>направления МДОБУ «Детский сад общеразвивающего вида № 9 «Елочка</a:t>
            </a:r>
            <a:r>
              <a:rPr lang="ru-RU" sz="2800" b="1" dirty="0" smtClean="0">
                <a:solidFill>
                  <a:srgbClr val="7030A0"/>
                </a:solidFill>
              </a:rPr>
              <a:t>»: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физкультурно-оздоровительное развитие детей; художественно-эстетическое развитие детей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	Реализуются через </a:t>
            </a:r>
            <a:r>
              <a:rPr lang="ru-RU" sz="2800" b="1" dirty="0" smtClean="0">
                <a:solidFill>
                  <a:srgbClr val="FF0000"/>
                </a:solidFill>
              </a:rPr>
              <a:t>парциальные программы </a:t>
            </a:r>
            <a:r>
              <a:rPr lang="ru-RU" sz="2800" b="1" dirty="0" smtClean="0">
                <a:solidFill>
                  <a:srgbClr val="7030A0"/>
                </a:solidFill>
              </a:rPr>
              <a:t>(программы, дополняющие Примерную основную образовательную  программу) и </a:t>
            </a:r>
            <a:r>
              <a:rPr lang="ru-RU" sz="2800" b="1" dirty="0" smtClean="0">
                <a:solidFill>
                  <a:srgbClr val="FF0000"/>
                </a:solidFill>
              </a:rPr>
              <a:t>программы кружков</a:t>
            </a:r>
            <a:r>
              <a:rPr lang="ru-RU" sz="2800" b="1" dirty="0" smtClean="0">
                <a:solidFill>
                  <a:srgbClr val="7030A0"/>
                </a:solidFill>
              </a:rPr>
              <a:t>.  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	 Программа </a:t>
            </a:r>
            <a:r>
              <a:rPr lang="ru-RU" sz="2800" b="1" dirty="0">
                <a:solidFill>
                  <a:srgbClr val="7030A0"/>
                </a:solidFill>
              </a:rPr>
              <a:t>предусматривает включение воспитанников в процесс </a:t>
            </a:r>
            <a:r>
              <a:rPr lang="ru-RU" sz="2800" b="1" dirty="0">
                <a:solidFill>
                  <a:srgbClr val="FF0000"/>
                </a:solidFill>
              </a:rPr>
              <a:t>ознакомления с региональными особенностями Приморского края.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Парциальные программы, реализуемые В МДОБУ д/с № 9 «Ёлочка»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2683" y="1577788"/>
            <a:ext cx="101301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</a:rPr>
              <a:t>Наш дом – природа:</a:t>
            </a:r>
            <a:r>
              <a:rPr lang="ru-RU" dirty="0">
                <a:solidFill>
                  <a:srgbClr val="7030A0"/>
                </a:solidFill>
              </a:rPr>
              <a:t> программа факультативного курса дошкольного образования.-Владивосток: Из-во ПК ИРО, ФГБУ «</a:t>
            </a:r>
            <a:r>
              <a:rPr lang="ru-RU" dirty="0" err="1">
                <a:solidFill>
                  <a:srgbClr val="7030A0"/>
                </a:solidFill>
              </a:rPr>
              <a:t>Лазовский</a:t>
            </a:r>
            <a:r>
              <a:rPr lang="ru-RU" dirty="0">
                <a:solidFill>
                  <a:srgbClr val="7030A0"/>
                </a:solidFill>
              </a:rPr>
              <a:t> государственный заповедник», Фонд «Феникс» 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Цель программы: </a:t>
            </a:r>
            <a:r>
              <a:rPr lang="ru-RU" dirty="0">
                <a:solidFill>
                  <a:srgbClr val="7030A0"/>
                </a:solidFill>
              </a:rPr>
              <a:t>Воспитание социально-активной, творческой личности, способной понимать, любить природу и бережно относиться к </a:t>
            </a:r>
            <a:r>
              <a:rPr lang="ru-RU" dirty="0" smtClean="0">
                <a:solidFill>
                  <a:srgbClr val="7030A0"/>
                </a:solidFill>
              </a:rPr>
              <a:t>ней.</a:t>
            </a:r>
            <a:endParaRPr lang="ru-RU" dirty="0">
              <a:solidFill>
                <a:srgbClr val="7030A0"/>
              </a:solidFill>
            </a:endParaRPr>
          </a:p>
          <a:p>
            <a:pPr algn="just"/>
            <a:r>
              <a:rPr lang="ru-RU" dirty="0">
                <a:solidFill>
                  <a:srgbClr val="7030A0"/>
                </a:solidFill>
              </a:rPr>
              <a:t> </a:t>
            </a:r>
          </a:p>
          <a:p>
            <a:pPr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Программа «Будь здоров, как Максим Орлов!»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Цель Программы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: создание модели образовательного процесса по формированию у детей самостоятельности и ответственности в вопросах сохранения и укрепления своего здоровья, мотивации к занятиям физической культурой и спортом, основ гражданственности и патриотичности</a:t>
            </a:r>
          </a:p>
          <a:p>
            <a:pPr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Реализация образовательной области «Физическое развитие»</a:t>
            </a:r>
            <a:r>
              <a:rPr lang="ru-RU" dirty="0">
                <a:solidFill>
                  <a:srgbClr val="002060"/>
                </a:solidFill>
              </a:rPr>
              <a:t> /авт.-сост. Г.Ю. </a:t>
            </a:r>
            <a:r>
              <a:rPr lang="ru-RU" dirty="0" err="1">
                <a:solidFill>
                  <a:srgbClr val="002060"/>
                </a:solidFill>
              </a:rPr>
              <a:t>Байкова</a:t>
            </a:r>
            <a:r>
              <a:rPr lang="ru-RU" dirty="0">
                <a:solidFill>
                  <a:srgbClr val="002060"/>
                </a:solidFill>
              </a:rPr>
              <a:t>, В.А. </a:t>
            </a:r>
            <a:r>
              <a:rPr lang="ru-RU" dirty="0" err="1">
                <a:solidFill>
                  <a:srgbClr val="002060"/>
                </a:solidFill>
              </a:rPr>
              <a:t>Моргачева</a:t>
            </a:r>
            <a:r>
              <a:rPr lang="ru-RU" dirty="0">
                <a:solidFill>
                  <a:srgbClr val="002060"/>
                </a:solidFill>
              </a:rPr>
              <a:t>, Т.М. </a:t>
            </a:r>
            <a:r>
              <a:rPr lang="ru-RU" dirty="0" err="1">
                <a:solidFill>
                  <a:srgbClr val="002060"/>
                </a:solidFill>
              </a:rPr>
              <a:t>Пересыпкина</a:t>
            </a:r>
            <a:r>
              <a:rPr lang="ru-RU" dirty="0">
                <a:solidFill>
                  <a:srgbClr val="002060"/>
                </a:solidFill>
              </a:rPr>
              <a:t>.- Волгоград: Учитель, 2015. 171 с.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Цель Программы:</a:t>
            </a:r>
            <a:r>
              <a:rPr lang="ru-RU" dirty="0">
                <a:solidFill>
                  <a:srgbClr val="002060"/>
                </a:solidFill>
              </a:rPr>
              <a:t> Формирование у дошкольников навыков здорового образа жизни, потребность в систематических занятиях физической культурой и спортом</a:t>
            </a:r>
          </a:p>
        </p:txBody>
      </p:sp>
    </p:spTree>
    <p:extLst>
      <p:ext uri="{BB962C8B-B14F-4D97-AF65-F5344CB8AC3E}">
        <p14:creationId xmlns:p14="http://schemas.microsoft.com/office/powerpoint/2010/main" val="15178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5538" y="428605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Цель Программы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28542206"/>
              </p:ext>
            </p:extLst>
          </p:nvPr>
        </p:nvGraphicFramePr>
        <p:xfrm>
          <a:off x="670559" y="1198046"/>
          <a:ext cx="11216641" cy="538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97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207" y="75204"/>
            <a:ext cx="10364788" cy="77893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Развитие детей реализуется через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128540"/>
              </p:ext>
            </p:extLst>
          </p:nvPr>
        </p:nvGraphicFramePr>
        <p:xfrm>
          <a:off x="1065213" y="1825625"/>
          <a:ext cx="4954587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9334225"/>
              </p:ext>
            </p:extLst>
          </p:nvPr>
        </p:nvGraphicFramePr>
        <p:xfrm>
          <a:off x="63500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23533" y="965199"/>
            <a:ext cx="3098800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Образовательные области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1267" y="965199"/>
            <a:ext cx="3098800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Виды детской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AED728997C6804992101D5EBE695F49" ma:contentTypeVersion="0" ma:contentTypeDescription="Создание документа." ma:contentTypeScope="" ma:versionID="9e700aef942756b2f8881632c2360279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3015ED-2496-4B37-9248-A21BE354140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B4CE38-E9A6-42DB-9F32-273EA6848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B62BABC-D7BF-476C-882D-889FC9346A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545</Words>
  <Application>Microsoft Office PowerPoint</Application>
  <PresentationFormat>Произвольный</PresentationFormat>
  <Paragraphs>109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Nature Illustration 16x9</vt:lpstr>
      <vt:lpstr>Презентация PowerPoint</vt:lpstr>
      <vt:lpstr>       Для детей какого возраста разработана основная образовательная программа дошкольного образования МДОБУ д/с № 9 «Ёлочка» ?  </vt:lpstr>
      <vt:lpstr>ЧТО ТАКОЕ основная образовательная программа дошкольного образования? </vt:lpstr>
      <vt:lpstr> Как составляется основная образовательная программа дошкольного образования? </vt:lpstr>
      <vt:lpstr>Реализация обязательной части Программы</vt:lpstr>
      <vt:lpstr>Часть, формируемая участниками образовательных отношений </vt:lpstr>
      <vt:lpstr>Парциальные программы, реализуемые В МДОБУ д/с № 9 «Ёлочка»</vt:lpstr>
      <vt:lpstr>Презентация PowerPoint</vt:lpstr>
      <vt:lpstr>Развитие детей реализуется через</vt:lpstr>
      <vt:lpstr>Социально-коммуникативное развитие </vt:lpstr>
      <vt:lpstr>Познавательное развитие детей</vt:lpstr>
      <vt:lpstr>Речевое развитие детей</vt:lpstr>
      <vt:lpstr>Художественно-эстетическое развитие детей</vt:lpstr>
      <vt:lpstr>Физическое развитие детей</vt:lpstr>
      <vt:lpstr>Целевые ориентиры дошкольного образования  - социально-нормативные возрастные характеристики возможных достижений ребёнка на этапе завершения уровня дошкольного образования. </vt:lpstr>
      <vt:lpstr>Особенности взаимодействия педагогического коллектива с семьями воспитанников </vt:lpstr>
      <vt:lpstr>Основные задачи взаимодействия детского сада с семьей: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2015-01-14T08:05:54Z</dcterms:created>
  <dcterms:modified xsi:type="dcterms:W3CDTF">2016-02-14T04:29:02Z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  <property fmtid="{D5CDD505-2E9C-101B-9397-08002B2CF9AE}" pid="3" name="ContentTypeId">
    <vt:lpwstr>0x0101003AED728997C6804992101D5EBE695F49</vt:lpwstr>
  </property>
</Properties>
</file>