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61" r:id="rId2"/>
    <p:sldId id="276" r:id="rId3"/>
    <p:sldId id="277" r:id="rId4"/>
    <p:sldId id="283" r:id="rId5"/>
    <p:sldId id="267" r:id="rId6"/>
    <p:sldId id="265" r:id="rId7"/>
    <p:sldId id="278" r:id="rId8"/>
    <p:sldId id="269" r:id="rId9"/>
    <p:sldId id="279" r:id="rId10"/>
    <p:sldId id="281" r:id="rId11"/>
    <p:sldId id="270" r:id="rId12"/>
    <p:sldId id="271" r:id="rId13"/>
    <p:sldId id="272" r:id="rId14"/>
    <p:sldId id="284" r:id="rId15"/>
    <p:sldId id="273" r:id="rId16"/>
    <p:sldId id="285" r:id="rId17"/>
    <p:sldId id="260" r:id="rId18"/>
  </p:sldIdLst>
  <p:sldSz cx="9144000" cy="6858000" type="screen4x3"/>
  <p:notesSz cx="6858000" cy="9144000"/>
  <p:embeddedFontLst>
    <p:embeddedFont>
      <p:font typeface="Tomato" panose="020B0604020202020204" charset="0"/>
      <p:regular r:id="rId19"/>
    </p:embeddedFont>
    <p:embeddedFont>
      <p:font typeface="Arial Black" panose="020B0A04020102020204" pitchFamily="34" charset="0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4660"/>
  </p:normalViewPr>
  <p:slideViewPr>
    <p:cSldViewPr>
      <p:cViewPr>
        <p:scale>
          <a:sx n="90" d="100"/>
          <a:sy n="90" d="100"/>
        </p:scale>
        <p:origin x="-816" y="7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11.02.2019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BD201-5F9C-4593-BEFD-74C971F0B55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11.02.2019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7A3035-02C7-4538-A480-C6887B19F5A6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11.02.2019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11.02.2019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11.02.2019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11.02.2019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3E727-7E97-4B76-A273-97C117DFD6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11.02.2019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11.02.2019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11.02.2019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59BE0-226E-4980-AAF5-F1A9DF7C7AE8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11.02.2019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4FB44-2B3A-4EA5-B708-4FEB9F41BBF1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11.02.2019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9.w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linda6035.ucoz.ru/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39571" y="1340768"/>
            <a:ext cx="799288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 smtClean="0">
                <a:ln w="19050">
                  <a:solidFill>
                    <a:prstClr val="white"/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Дизайн-проект модернизации предметно-пространственной среды группы в преддверии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 smtClean="0">
                <a:ln w="19050">
                  <a:solidFill>
                    <a:prstClr val="white"/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новогодних праздников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 smtClean="0">
                <a:ln w="19050">
                  <a:solidFill>
                    <a:prstClr val="white"/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Тема: «Новогодние чудеса в группе «Бусинок»</a:t>
            </a:r>
            <a:endParaRPr lang="ru-RU" sz="2800" b="1" dirty="0">
              <a:ln w="19050">
                <a:solidFill>
                  <a:prstClr val="white"/>
                </a:solidFill>
                <a:prstDash val="solid"/>
              </a:ln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27784" y="4953921"/>
            <a:ext cx="67687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 smtClean="0">
                <a:ln w="19050">
                  <a:solidFill>
                    <a:prstClr val="white"/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omato" pitchFamily="2" charset="0"/>
                <a:cs typeface="Arial" charset="0"/>
              </a:rPr>
              <a:t>Воспитатель: Куприенко Н.Н.</a:t>
            </a:r>
            <a:endParaRPr lang="ru-RU" sz="2400" b="1" dirty="0">
              <a:ln w="19050">
                <a:solidFill>
                  <a:prstClr val="white"/>
                </a:solidFill>
                <a:prstDash val="solid"/>
              </a:ln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omato" pitchFamily="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98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ctr">
              <a:buNone/>
            </a:pPr>
            <a:r>
              <a:rPr lang="ru-RU" sz="2400" b="1" dirty="0" smtClean="0">
                <a:ln>
                  <a:solidFill>
                    <a:prstClr val="white"/>
                  </a:solidFill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mato" pitchFamily="2" charset="0"/>
              </a:rPr>
              <a:t>Тихо месяц опустился,</a:t>
            </a:r>
            <a:br>
              <a:rPr lang="ru-RU" sz="2400" b="1" dirty="0" smtClean="0">
                <a:ln>
                  <a:solidFill>
                    <a:prstClr val="white"/>
                  </a:solidFill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mato" pitchFamily="2" charset="0"/>
              </a:rPr>
            </a:br>
            <a:r>
              <a:rPr lang="ru-RU" sz="2400" b="1" dirty="0" smtClean="0">
                <a:ln>
                  <a:solidFill>
                    <a:prstClr val="white"/>
                  </a:solidFill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mato" pitchFamily="2" charset="0"/>
              </a:rPr>
              <a:t>Светит в нашу комнатку,</a:t>
            </a:r>
            <a:br>
              <a:rPr lang="ru-RU" sz="2400" b="1" dirty="0" smtClean="0">
                <a:ln>
                  <a:solidFill>
                    <a:prstClr val="white"/>
                  </a:solidFill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mato" pitchFamily="2" charset="0"/>
              </a:rPr>
            </a:br>
            <a:r>
              <a:rPr lang="ru-RU" sz="2400" b="1" dirty="0" smtClean="0">
                <a:ln>
                  <a:solidFill>
                    <a:prstClr val="white"/>
                  </a:solidFill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mato" pitchFamily="2" charset="0"/>
              </a:rPr>
              <a:t>У камина посидим,</a:t>
            </a:r>
            <a:br>
              <a:rPr lang="ru-RU" sz="2400" b="1" dirty="0" smtClean="0">
                <a:ln>
                  <a:solidFill>
                    <a:prstClr val="white"/>
                  </a:solidFill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mato" pitchFamily="2" charset="0"/>
              </a:rPr>
            </a:br>
            <a:r>
              <a:rPr lang="ru-RU" sz="2400" b="1" dirty="0" smtClean="0">
                <a:ln>
                  <a:solidFill>
                    <a:prstClr val="white"/>
                  </a:solidFill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mato" pitchFamily="2" charset="0"/>
              </a:rPr>
              <a:t>И зажжем мы звездочку!</a:t>
            </a:r>
          </a:p>
        </p:txBody>
      </p:sp>
      <p:pic>
        <p:nvPicPr>
          <p:cNvPr id="4" name="Picture 3" descr="C:\Users\12345\Desktop\фото на конкурсы\IMG-20190205-WA000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3" b="1573"/>
          <a:stretch/>
        </p:blipFill>
        <p:spPr bwMode="auto">
          <a:xfrm>
            <a:off x="2771800" y="1988840"/>
            <a:ext cx="3600400" cy="4411439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02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47664" y="1196752"/>
            <a:ext cx="66247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ln>
                  <a:solidFill>
                    <a:prstClr val="white"/>
                  </a:solidFill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mato" pitchFamily="2" charset="0"/>
              </a:rPr>
              <a:t>Дед Мороз уже окошки,</a:t>
            </a:r>
          </a:p>
          <a:p>
            <a:pPr lvl="0" algn="ctr"/>
            <a:r>
              <a:rPr lang="ru-RU" sz="2800" b="1" dirty="0" smtClean="0">
                <a:ln>
                  <a:solidFill>
                    <a:prstClr val="white"/>
                  </a:solidFill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mato" pitchFamily="2" charset="0"/>
              </a:rPr>
              <a:t>Разукрасить нам помог!</a:t>
            </a:r>
            <a:endParaRPr lang="ru-RU" sz="2800" b="1" dirty="0">
              <a:ln>
                <a:solidFill>
                  <a:prstClr val="white"/>
                </a:solidFill>
              </a:ln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omato" pitchFamily="2" charset="0"/>
            </a:endParaRPr>
          </a:p>
        </p:txBody>
      </p:sp>
      <p:pic>
        <p:nvPicPr>
          <p:cNvPr id="1027" name="Picture 3" descr="C:\Users\12345\Desktop\фото на конкурсы\IMG_804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" t="11245" r="1122" b="1565"/>
          <a:stretch/>
        </p:blipFill>
        <p:spPr bwMode="auto">
          <a:xfrm>
            <a:off x="1907703" y="2276872"/>
            <a:ext cx="5620147" cy="4134082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91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23528" y="328542"/>
            <a:ext cx="8229600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ctr">
              <a:buNone/>
            </a:pPr>
            <a:r>
              <a:rPr lang="ru-RU" sz="2400" b="1" dirty="0" smtClean="0">
                <a:ln>
                  <a:solidFill>
                    <a:prstClr val="white"/>
                  </a:solidFill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mato" pitchFamily="2" charset="0"/>
              </a:rPr>
              <a:t>Снеговик, Снеговик,</a:t>
            </a:r>
          </a:p>
          <a:p>
            <a:pPr marL="0" lvl="0" indent="0" algn="ctr">
              <a:buNone/>
            </a:pPr>
            <a:r>
              <a:rPr lang="ru-RU" sz="2400" b="1" dirty="0" smtClean="0">
                <a:ln>
                  <a:solidFill>
                    <a:prstClr val="white"/>
                  </a:solidFill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mato" pitchFamily="2" charset="0"/>
              </a:rPr>
              <a:t>Ты чего к окну прилип?</a:t>
            </a:r>
          </a:p>
          <a:p>
            <a:pPr marL="0" lvl="0" indent="0" algn="ctr">
              <a:buNone/>
            </a:pPr>
            <a:r>
              <a:rPr lang="ru-RU" sz="2400" b="1" dirty="0" smtClean="0">
                <a:ln>
                  <a:solidFill>
                    <a:prstClr val="white"/>
                  </a:solidFill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mato" pitchFamily="2" charset="0"/>
              </a:rPr>
              <a:t>Ты не бойся, заходи,</a:t>
            </a:r>
          </a:p>
          <a:p>
            <a:pPr marL="0" lvl="0" indent="0" algn="ctr">
              <a:buNone/>
            </a:pPr>
            <a:r>
              <a:rPr lang="ru-RU" sz="2400" b="1" dirty="0" smtClean="0">
                <a:ln>
                  <a:solidFill>
                    <a:prstClr val="white"/>
                  </a:solidFill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mato" pitchFamily="2" charset="0"/>
              </a:rPr>
              <a:t>Песни с нами разучи!</a:t>
            </a:r>
          </a:p>
        </p:txBody>
      </p:sp>
      <p:pic>
        <p:nvPicPr>
          <p:cNvPr id="2051" name="Picture 3" descr="C:\Users\12345\Desktop\фото на конкурсы\Вид окна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6" b="4671"/>
          <a:stretch/>
        </p:blipFill>
        <p:spPr bwMode="auto">
          <a:xfrm>
            <a:off x="1430706" y="2204864"/>
            <a:ext cx="5813878" cy="4353518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678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ctr">
              <a:buNone/>
            </a:pPr>
            <a:r>
              <a:rPr lang="ru-RU" sz="2400" b="1" dirty="0" smtClean="0">
                <a:ln>
                  <a:solidFill>
                    <a:prstClr val="white"/>
                  </a:solidFill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mato" pitchFamily="2" charset="0"/>
              </a:rPr>
              <a:t>Кружева из инея,</a:t>
            </a:r>
            <a:br>
              <a:rPr lang="ru-RU" sz="2400" b="1" dirty="0" smtClean="0">
                <a:ln>
                  <a:solidFill>
                    <a:prstClr val="white"/>
                  </a:solidFill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mato" pitchFamily="2" charset="0"/>
              </a:rPr>
            </a:br>
            <a:r>
              <a:rPr lang="ru-RU" sz="2400" b="1" dirty="0" smtClean="0">
                <a:ln>
                  <a:solidFill>
                    <a:prstClr val="white"/>
                  </a:solidFill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mato" pitchFamily="2" charset="0"/>
              </a:rPr>
              <a:t>На твоих иголочках,</a:t>
            </a:r>
            <a:br>
              <a:rPr lang="ru-RU" sz="2400" b="1" dirty="0" smtClean="0">
                <a:ln>
                  <a:solidFill>
                    <a:prstClr val="white"/>
                  </a:solidFill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mato" pitchFamily="2" charset="0"/>
              </a:rPr>
            </a:br>
            <a:r>
              <a:rPr lang="ru-RU" sz="2400" b="1" dirty="0" smtClean="0">
                <a:ln>
                  <a:solidFill>
                    <a:prstClr val="white"/>
                  </a:solidFill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mato" pitchFamily="2" charset="0"/>
              </a:rPr>
              <a:t>самые красивые,</a:t>
            </a:r>
            <a:br>
              <a:rPr lang="ru-RU" sz="2400" b="1" dirty="0" smtClean="0">
                <a:ln>
                  <a:solidFill>
                    <a:prstClr val="white"/>
                  </a:solidFill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mato" pitchFamily="2" charset="0"/>
              </a:rPr>
            </a:br>
            <a:r>
              <a:rPr lang="ru-RU" sz="2400" b="1" dirty="0" smtClean="0">
                <a:ln>
                  <a:solidFill>
                    <a:prstClr val="white"/>
                  </a:solidFill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mato" pitchFamily="2" charset="0"/>
              </a:rPr>
              <a:t>Будут наши ёлочки.</a:t>
            </a:r>
          </a:p>
        </p:txBody>
      </p:sp>
      <p:pic>
        <p:nvPicPr>
          <p:cNvPr id="2050" name="Picture 2" descr="C:\Users\12345\Desktop\фото на конкурсы\IMG-20190211-WA00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64"/>
          <a:stretch/>
        </p:blipFill>
        <p:spPr bwMode="auto">
          <a:xfrm>
            <a:off x="323527" y="1844824"/>
            <a:ext cx="3921901" cy="4587874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12345\Desktop\фото на конкурсы\IMG-20190211-WA00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" b="2930"/>
          <a:stretch/>
        </p:blipFill>
        <p:spPr bwMode="auto">
          <a:xfrm>
            <a:off x="4932040" y="1844823"/>
            <a:ext cx="3600400" cy="4587875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16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2345\Desktop\фото на конкурсы\IMG-20190211-WA0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78094"/>
            <a:ext cx="4151156" cy="5534875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12345\Desktop\фото на конкурсы\IMG-20190211-WA00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985" y="678094"/>
            <a:ext cx="4176464" cy="5568618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061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4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ctr">
              <a:buNone/>
            </a:pPr>
            <a:r>
              <a:rPr lang="ru-RU" sz="2400" b="1" dirty="0" smtClean="0">
                <a:ln>
                  <a:solidFill>
                    <a:prstClr val="white"/>
                  </a:solidFill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mato" pitchFamily="2" charset="0"/>
              </a:rPr>
              <a:t>Наступает Новый год</a:t>
            </a:r>
            <a:br>
              <a:rPr lang="ru-RU" sz="2400" b="1" dirty="0" smtClean="0">
                <a:ln>
                  <a:solidFill>
                    <a:prstClr val="white"/>
                  </a:solidFill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mato" pitchFamily="2" charset="0"/>
              </a:rPr>
            </a:br>
            <a:r>
              <a:rPr lang="ru-RU" sz="2400" b="1" dirty="0" smtClean="0">
                <a:ln>
                  <a:solidFill>
                    <a:prstClr val="white"/>
                  </a:solidFill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mato" pitchFamily="2" charset="0"/>
              </a:rPr>
              <a:t>Свинка свой черед</a:t>
            </a:r>
            <a:br>
              <a:rPr lang="ru-RU" sz="2400" b="1" dirty="0" smtClean="0">
                <a:ln>
                  <a:solidFill>
                    <a:prstClr val="white"/>
                  </a:solidFill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mato" pitchFamily="2" charset="0"/>
              </a:rPr>
            </a:br>
            <a:r>
              <a:rPr lang="ru-RU" sz="2400" b="1" dirty="0" smtClean="0">
                <a:ln>
                  <a:solidFill>
                    <a:prstClr val="white"/>
                  </a:solidFill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mato" pitchFamily="2" charset="0"/>
              </a:rPr>
              <a:t>Уж ждет!</a:t>
            </a:r>
          </a:p>
        </p:txBody>
      </p:sp>
      <p:pic>
        <p:nvPicPr>
          <p:cNvPr id="3074" name="Picture 2" descr="C:\Users\12345\Desktop\фото на конкурсы\IMG_804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" t="22153" r="9478" b="12692"/>
          <a:stretch/>
        </p:blipFill>
        <p:spPr bwMode="auto">
          <a:xfrm>
            <a:off x="1835696" y="2132856"/>
            <a:ext cx="5812943" cy="4176464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07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75656" y="1505397"/>
            <a:ext cx="57606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ln>
                  <a:solidFill>
                    <a:prstClr val="white"/>
                  </a:solidFill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mato" pitchFamily="2" charset="0"/>
                <a:ea typeface="+mj-ea"/>
                <a:cs typeface="+mj-cs"/>
              </a:rPr>
              <a:t>А в это время……</a:t>
            </a:r>
            <a:endParaRPr lang="ru-RU" sz="4000" dirty="0"/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4917604"/>
              </p:ext>
            </p:extLst>
          </p:nvPr>
        </p:nvGraphicFramePr>
        <p:xfrm>
          <a:off x="2123728" y="2708920"/>
          <a:ext cx="4908114" cy="1448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Объект упаковщика для оболочки" showAsIcon="1" r:id="rId3" imgW="2324520" imgH="685800" progId="Package">
                  <p:embed/>
                </p:oleObj>
              </mc:Choice>
              <mc:Fallback>
                <p:oleObj name="Объект упаковщика для оболочки" showAsIcon="1" r:id="rId3" imgW="232452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23728" y="2708920"/>
                        <a:ext cx="4908114" cy="14482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879107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"/>
          <p:cNvGrpSpPr>
            <a:grpSpLocks/>
          </p:cNvGrpSpPr>
          <p:nvPr/>
        </p:nvGrpSpPr>
        <p:grpSpPr bwMode="auto">
          <a:xfrm>
            <a:off x="1722321" y="3212976"/>
            <a:ext cx="5760640" cy="2664296"/>
            <a:chOff x="649442" y="-172005"/>
            <a:chExt cx="7925152" cy="4182722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649442" y="-172005"/>
              <a:ext cx="7925152" cy="26333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600" dirty="0" smtClean="0"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omato" pitchFamily="2" charset="0"/>
                  <a:cs typeface="Arial" charset="0"/>
                </a:rPr>
                <a:t>источник </a:t>
              </a:r>
              <a:r>
                <a:rPr lang="ru-RU" sz="1600" dirty="0"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omato" pitchFamily="2" charset="0"/>
                  <a:cs typeface="Arial" charset="0"/>
                </a:rPr>
                <a:t>шаблона: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7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mato" pitchFamily="2" charset="0"/>
                <a:cs typeface="Arial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600" dirty="0"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omato" pitchFamily="2" charset="0"/>
                  <a:cs typeface="Arial" charset="0"/>
                </a:rPr>
                <a:t>Фокина Лидия Петровна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600" dirty="0"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omato" pitchFamily="2" charset="0"/>
                  <a:cs typeface="Arial" charset="0"/>
                </a:rPr>
                <a:t>учитель начальных классов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600" dirty="0"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omato" pitchFamily="2" charset="0"/>
                  <a:cs typeface="Arial" charset="0"/>
                </a:rPr>
                <a:t>МКОУ «СОШ ст. Евсино»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600" dirty="0" err="1"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omato" pitchFamily="2" charset="0"/>
                  <a:cs typeface="Arial" charset="0"/>
                </a:rPr>
                <a:t>Искитимского</a:t>
              </a:r>
              <a:r>
                <a:rPr lang="ru-RU" sz="1600" dirty="0"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omato" pitchFamily="2" charset="0"/>
                  <a:cs typeface="Arial" charset="0"/>
                </a:rPr>
                <a:t> района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600" dirty="0"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omato" pitchFamily="2" charset="0"/>
                  <a:cs typeface="Arial" charset="0"/>
                </a:rPr>
                <a:t>Новосибирской области</a:t>
              </a:r>
            </a:p>
          </p:txBody>
        </p:sp>
        <p:sp>
          <p:nvSpPr>
            <p:cNvPr id="6" name="Прямоугольник 3"/>
            <p:cNvSpPr>
              <a:spLocks noChangeArrowheads="1"/>
            </p:cNvSpPr>
            <p:nvPr/>
          </p:nvSpPr>
          <p:spPr bwMode="auto">
            <a:xfrm>
              <a:off x="1366078" y="3478317"/>
              <a:ext cx="6491880" cy="53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b="1" dirty="0" smtClean="0"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omato" pitchFamily="2" charset="0"/>
                  <a:cs typeface="Arial" charset="0"/>
                </a:rPr>
                <a:t>Сайт</a:t>
              </a:r>
              <a:r>
                <a:rPr lang="en-US" b="1" dirty="0" smtClean="0"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omato" pitchFamily="2" charset="0"/>
                  <a:hlinkClick r:id="rId2"/>
                </a:rPr>
                <a:t> http://linda6035.ucoz.ru/</a:t>
              </a:r>
              <a:r>
                <a:rPr lang="ru-RU" dirty="0" smtClean="0"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omato" pitchFamily="2" charset="0"/>
                  <a:cs typeface="Arial" charset="0"/>
                </a:rPr>
                <a:t> </a:t>
              </a:r>
              <a:r>
                <a:rPr lang="en-US" dirty="0" smtClean="0"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omato" pitchFamily="2" charset="0"/>
                  <a:cs typeface="Arial" charset="0"/>
                </a:rPr>
                <a:t> </a:t>
              </a:r>
              <a:r>
                <a:rPr lang="ru-RU" dirty="0" smtClean="0"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omato" pitchFamily="2" charset="0"/>
                  <a:cs typeface="Arial" charset="0"/>
                </a:rPr>
                <a:t> </a:t>
              </a:r>
              <a:endParaRPr lang="ru-RU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mato" pitchFamily="2" charset="0"/>
                <a:cs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628800"/>
            <a:ext cx="7920880" cy="1143000"/>
          </a:xfrm>
        </p:spPr>
        <p:txBody>
          <a:bodyPr/>
          <a:lstStyle/>
          <a:p>
            <a:pPr algn="just"/>
            <a:r>
              <a:rPr lang="ru-RU" sz="2800" b="1" dirty="0" smtClean="0">
                <a:ln>
                  <a:solidFill>
                    <a:prstClr val="white"/>
                  </a:solidFill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mato" pitchFamily="2" charset="0"/>
                <a:ea typeface="+mn-ea"/>
                <a:cs typeface="+mn-cs"/>
              </a:rPr>
              <a:t>Цель: развитие творческого потенциала педагогов, родителей и детей по эстетическому оформлению группы к Новому году. Создать хорошее настроение у детей, вызвать желание украсить группу.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179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683568" y="1628800"/>
            <a:ext cx="792088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ru-RU" sz="2800" b="1" dirty="0" smtClean="0">
                <a:ln>
                  <a:solidFill>
                    <a:prstClr val="white"/>
                  </a:solidFill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mato" pitchFamily="2" charset="0"/>
                <a:ea typeface="+mn-ea"/>
                <a:cs typeface="+mn-cs"/>
              </a:rPr>
              <a:t>Задачи: развивать у воспитанников творческие и дизайнерские способности, художественный вкус; повысить уровень вовлеченности родителей в жизни группы.</a:t>
            </a:r>
          </a:p>
          <a:p>
            <a:pPr algn="just"/>
            <a:endParaRPr lang="ru-RU" sz="2800" b="1" dirty="0">
              <a:ln>
                <a:solidFill>
                  <a:prstClr val="white"/>
                </a:solidFill>
              </a:ln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omato" pitchFamily="2" charset="0"/>
              <a:ea typeface="+mn-ea"/>
              <a:cs typeface="+mn-cs"/>
            </a:endParaRPr>
          </a:p>
          <a:p>
            <a:pPr algn="just"/>
            <a:endParaRPr lang="ru-RU" sz="2800" b="1" dirty="0" smtClean="0">
              <a:ln>
                <a:solidFill>
                  <a:prstClr val="white"/>
                </a:solidFill>
              </a:ln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omat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77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xfrm>
            <a:off x="683568" y="1412776"/>
            <a:ext cx="792088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ru-RU" sz="2500" b="1" dirty="0" smtClean="0">
                <a:ln>
                  <a:solidFill>
                    <a:prstClr val="white"/>
                  </a:solidFill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mato" pitchFamily="2" charset="0"/>
                <a:ea typeface="+mn-ea"/>
                <a:cs typeface="+mn-cs"/>
              </a:rPr>
              <a:t>Вид проекта: практико-ориентированный.</a:t>
            </a:r>
            <a:br>
              <a:rPr lang="ru-RU" sz="2500" b="1" dirty="0" smtClean="0">
                <a:ln>
                  <a:solidFill>
                    <a:prstClr val="white"/>
                  </a:solidFill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mato" pitchFamily="2" charset="0"/>
                <a:ea typeface="+mn-ea"/>
                <a:cs typeface="+mn-cs"/>
              </a:rPr>
            </a:br>
            <a:r>
              <a:rPr lang="ru-RU" sz="2500" b="1" dirty="0" smtClean="0">
                <a:ln>
                  <a:solidFill>
                    <a:prstClr val="white"/>
                  </a:solidFill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mato" pitchFamily="2" charset="0"/>
                <a:ea typeface="+mn-ea"/>
                <a:cs typeface="+mn-cs"/>
              </a:rPr>
              <a:t/>
            </a:r>
            <a:br>
              <a:rPr lang="ru-RU" sz="2500" b="1" dirty="0" smtClean="0">
                <a:ln>
                  <a:solidFill>
                    <a:prstClr val="white"/>
                  </a:solidFill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mato" pitchFamily="2" charset="0"/>
                <a:ea typeface="+mn-ea"/>
                <a:cs typeface="+mn-cs"/>
              </a:rPr>
            </a:br>
            <a:r>
              <a:rPr lang="ru-RU" sz="2500" b="1" dirty="0" smtClean="0">
                <a:ln>
                  <a:solidFill>
                    <a:prstClr val="white"/>
                  </a:solidFill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mato" pitchFamily="2" charset="0"/>
                <a:ea typeface="+mn-ea"/>
                <a:cs typeface="+mn-cs"/>
              </a:rPr>
              <a:t>Участники проекта: педагоги, родители, воспитанники.</a:t>
            </a:r>
            <a:br>
              <a:rPr lang="ru-RU" sz="2500" b="1" dirty="0" smtClean="0">
                <a:ln>
                  <a:solidFill>
                    <a:prstClr val="white"/>
                  </a:solidFill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mato" pitchFamily="2" charset="0"/>
                <a:ea typeface="+mn-ea"/>
                <a:cs typeface="+mn-cs"/>
              </a:rPr>
            </a:br>
            <a:r>
              <a:rPr lang="ru-RU" sz="2500" b="1" dirty="0" smtClean="0">
                <a:ln>
                  <a:solidFill>
                    <a:prstClr val="white"/>
                  </a:solidFill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mato" pitchFamily="2" charset="0"/>
                <a:ea typeface="+mn-ea"/>
                <a:cs typeface="+mn-cs"/>
              </a:rPr>
              <a:t/>
            </a:r>
            <a:br>
              <a:rPr lang="ru-RU" sz="2500" b="1" dirty="0" smtClean="0">
                <a:ln>
                  <a:solidFill>
                    <a:prstClr val="white"/>
                  </a:solidFill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mato" pitchFamily="2" charset="0"/>
                <a:ea typeface="+mn-ea"/>
                <a:cs typeface="+mn-cs"/>
              </a:rPr>
            </a:br>
            <a:r>
              <a:rPr lang="ru-RU" sz="2500" b="1" dirty="0" smtClean="0">
                <a:ln>
                  <a:solidFill>
                    <a:prstClr val="white"/>
                  </a:solidFill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mato" pitchFamily="2" charset="0"/>
                <a:ea typeface="+mn-ea"/>
                <a:cs typeface="+mn-cs"/>
              </a:rPr>
              <a:t>Продолжительность: 2 месяца.</a:t>
            </a:r>
            <a:br>
              <a:rPr lang="ru-RU" sz="2500" b="1" dirty="0" smtClean="0">
                <a:ln>
                  <a:solidFill>
                    <a:prstClr val="white"/>
                  </a:solidFill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mato" pitchFamily="2" charset="0"/>
                <a:ea typeface="+mn-ea"/>
                <a:cs typeface="+mn-cs"/>
              </a:rPr>
            </a:br>
            <a:r>
              <a:rPr lang="ru-RU" sz="2500" b="1" dirty="0">
                <a:ln>
                  <a:solidFill>
                    <a:prstClr val="white"/>
                  </a:solidFill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mato" pitchFamily="2" charset="0"/>
                <a:ea typeface="+mn-ea"/>
                <a:cs typeface="+mn-cs"/>
              </a:rPr>
              <a:t/>
            </a:r>
            <a:br>
              <a:rPr lang="ru-RU" sz="2500" b="1" dirty="0">
                <a:ln>
                  <a:solidFill>
                    <a:prstClr val="white"/>
                  </a:solidFill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mato" pitchFamily="2" charset="0"/>
                <a:ea typeface="+mn-ea"/>
                <a:cs typeface="+mn-cs"/>
              </a:rPr>
            </a:br>
            <a:r>
              <a:rPr lang="ru-RU" sz="2500" b="1" dirty="0" smtClean="0">
                <a:ln>
                  <a:solidFill>
                    <a:prstClr val="white"/>
                  </a:solidFill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mato" pitchFamily="2" charset="0"/>
                <a:ea typeface="+mn-ea"/>
                <a:cs typeface="+mn-cs"/>
              </a:rPr>
              <a:t/>
            </a:r>
            <a:br>
              <a:rPr lang="ru-RU" sz="2500" b="1" dirty="0" smtClean="0">
                <a:ln>
                  <a:solidFill>
                    <a:prstClr val="white"/>
                  </a:solidFill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mato" pitchFamily="2" charset="0"/>
                <a:ea typeface="+mn-ea"/>
                <a:cs typeface="+mn-cs"/>
              </a:rPr>
            </a:br>
            <a:r>
              <a:rPr lang="ru-RU" sz="2500" b="1" dirty="0" smtClean="0">
                <a:ln>
                  <a:solidFill>
                    <a:prstClr val="white"/>
                  </a:solidFill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mato" pitchFamily="2" charset="0"/>
                <a:ea typeface="+mn-ea"/>
                <a:cs typeface="+mn-cs"/>
              </a:rPr>
              <a:t>                                Приглашаем в сказку….</a:t>
            </a:r>
          </a:p>
          <a:p>
            <a:pPr algn="just"/>
            <a:endParaRPr lang="ru-RU" sz="2800" b="1" dirty="0">
              <a:ln>
                <a:solidFill>
                  <a:prstClr val="white"/>
                </a:solidFill>
              </a:ln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omato" pitchFamily="2" charset="0"/>
              <a:ea typeface="+mn-ea"/>
              <a:cs typeface="+mn-cs"/>
            </a:endParaRPr>
          </a:p>
          <a:p>
            <a:pPr algn="just"/>
            <a:endParaRPr lang="ru-RU" sz="2800" b="1" dirty="0" smtClean="0">
              <a:ln>
                <a:solidFill>
                  <a:prstClr val="white"/>
                </a:solidFill>
              </a:ln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omat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11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body" idx="1"/>
          </p:nvPr>
        </p:nvSpPr>
        <p:spPr>
          <a:xfrm>
            <a:off x="827584" y="1771343"/>
            <a:ext cx="7772400" cy="1500187"/>
          </a:xfrm>
        </p:spPr>
        <p:txBody>
          <a:bodyPr/>
          <a:lstStyle/>
          <a:p>
            <a:pPr algn="ctr"/>
            <a:r>
              <a:rPr lang="ru-RU" sz="2800" b="1" dirty="0" smtClean="0">
                <a:ln>
                  <a:solidFill>
                    <a:schemeClr val="bg1"/>
                  </a:solidFill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mato" pitchFamily="2" charset="0"/>
              </a:rPr>
              <a:t>Открывайте шире двери!</a:t>
            </a:r>
            <a:br>
              <a:rPr lang="ru-RU" sz="2800" b="1" dirty="0" smtClean="0">
                <a:ln>
                  <a:solidFill>
                    <a:schemeClr val="bg1"/>
                  </a:solidFill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mato" pitchFamily="2" charset="0"/>
              </a:rPr>
            </a:br>
            <a:r>
              <a:rPr lang="ru-RU" sz="2800" b="1" dirty="0" smtClean="0">
                <a:ln>
                  <a:solidFill>
                    <a:schemeClr val="bg1"/>
                  </a:solidFill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mato" pitchFamily="2" charset="0"/>
              </a:rPr>
              <a:t>Заходите в гости к нам,</a:t>
            </a:r>
            <a:br>
              <a:rPr lang="ru-RU" sz="2800" b="1" dirty="0" smtClean="0">
                <a:ln>
                  <a:solidFill>
                    <a:schemeClr val="bg1"/>
                  </a:solidFill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mato" pitchFamily="2" charset="0"/>
              </a:rPr>
            </a:br>
            <a:r>
              <a:rPr lang="ru-RU" sz="2800" b="1" dirty="0" smtClean="0">
                <a:ln>
                  <a:solidFill>
                    <a:schemeClr val="bg1"/>
                  </a:solidFill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mato" pitchFamily="2" charset="0"/>
              </a:rPr>
              <a:t>Здесь весёлые ребята,</a:t>
            </a:r>
            <a:br>
              <a:rPr lang="ru-RU" sz="2800" b="1" dirty="0" smtClean="0">
                <a:ln>
                  <a:solidFill>
                    <a:schemeClr val="bg1"/>
                  </a:solidFill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mato" pitchFamily="2" charset="0"/>
              </a:rPr>
            </a:br>
            <a:r>
              <a:rPr lang="ru-RU" sz="2800" b="1" dirty="0" smtClean="0">
                <a:ln>
                  <a:solidFill>
                    <a:schemeClr val="bg1"/>
                  </a:solidFill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mato" pitchFamily="2" charset="0"/>
              </a:rPr>
              <a:t>В группе «Бусинки» живут</a:t>
            </a:r>
            <a:br>
              <a:rPr lang="ru-RU" sz="2800" b="1" dirty="0" smtClean="0">
                <a:ln>
                  <a:solidFill>
                    <a:schemeClr val="bg1"/>
                  </a:solidFill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mato" pitchFamily="2" charset="0"/>
              </a:rPr>
            </a:br>
            <a:r>
              <a:rPr lang="ru-RU" sz="2800" b="1" dirty="0" smtClean="0">
                <a:ln>
                  <a:solidFill>
                    <a:schemeClr val="bg1"/>
                  </a:solidFill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mato" pitchFamily="2" charset="0"/>
              </a:rPr>
              <a:t>Дружно группу украшают,</a:t>
            </a:r>
            <a:br>
              <a:rPr lang="ru-RU" sz="2800" b="1" dirty="0" smtClean="0">
                <a:ln>
                  <a:solidFill>
                    <a:schemeClr val="bg1"/>
                  </a:solidFill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mato" pitchFamily="2" charset="0"/>
              </a:rPr>
            </a:br>
            <a:r>
              <a:rPr lang="ru-RU" sz="2800" b="1" dirty="0" smtClean="0">
                <a:ln>
                  <a:solidFill>
                    <a:schemeClr val="bg1"/>
                  </a:solidFill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mato" pitchFamily="2" charset="0"/>
              </a:rPr>
              <a:t>Дед Мороза в гости ждут.</a:t>
            </a:r>
            <a:endParaRPr lang="ru-RU" sz="2800" b="1" dirty="0">
              <a:ln>
                <a:solidFill>
                  <a:schemeClr val="bg1"/>
                </a:solidFill>
              </a:ln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omato" pitchFamily="2" charset="0"/>
            </a:endParaRPr>
          </a:p>
        </p:txBody>
      </p:sp>
      <p:pic>
        <p:nvPicPr>
          <p:cNvPr id="1026" name="Picture 2" descr="C:\Users\12345\Desktop\фото на конкурсы\IMG-20190211-WA0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19" b="5453"/>
          <a:stretch/>
        </p:blipFill>
        <p:spPr bwMode="auto">
          <a:xfrm>
            <a:off x="4191648" y="3284984"/>
            <a:ext cx="3384376" cy="3340559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75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692696"/>
            <a:ext cx="6995120" cy="868958"/>
          </a:xfrm>
        </p:spPr>
        <p:txBody>
          <a:bodyPr/>
          <a:lstStyle/>
          <a:p>
            <a:pPr algn="ctr"/>
            <a:r>
              <a:rPr lang="ru-RU" sz="2800" b="1" dirty="0" smtClean="0">
                <a:ln>
                  <a:solidFill>
                    <a:schemeClr val="bg1"/>
                  </a:solidFill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mato" pitchFamily="2" charset="0"/>
              </a:rPr>
              <a:t>Скоро, скоро Новый год!</a:t>
            </a:r>
            <a:r>
              <a:rPr lang="ru-RU" sz="2800" dirty="0">
                <a:ln>
                  <a:solidFill>
                    <a:schemeClr val="bg1"/>
                  </a:solidFill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mato" pitchFamily="2" charset="0"/>
              </a:rPr>
              <a:t/>
            </a:r>
            <a:br>
              <a:rPr lang="ru-RU" sz="2800" dirty="0">
                <a:ln>
                  <a:solidFill>
                    <a:schemeClr val="bg1"/>
                  </a:solidFill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mato" pitchFamily="2" charset="0"/>
              </a:rPr>
            </a:br>
            <a:r>
              <a:rPr lang="ru-RU" sz="2800" dirty="0" smtClean="0">
                <a:ln>
                  <a:solidFill>
                    <a:schemeClr val="bg1"/>
                  </a:solidFill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mato" pitchFamily="2" charset="0"/>
              </a:rPr>
              <a:t>Хоровод снежинок ждет,</a:t>
            </a:r>
            <a:br>
              <a:rPr lang="ru-RU" sz="2800" dirty="0" smtClean="0">
                <a:ln>
                  <a:solidFill>
                    <a:schemeClr val="bg1"/>
                  </a:solidFill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mato" pitchFamily="2" charset="0"/>
              </a:rPr>
            </a:br>
            <a:r>
              <a:rPr lang="ru-RU" sz="2800" dirty="0" smtClean="0">
                <a:ln>
                  <a:solidFill>
                    <a:schemeClr val="bg1"/>
                  </a:solidFill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mato" pitchFamily="2" charset="0"/>
              </a:rPr>
              <a:t>К нам в приемную зайдите</a:t>
            </a:r>
            <a:br>
              <a:rPr lang="ru-RU" sz="2800" dirty="0" smtClean="0">
                <a:ln>
                  <a:solidFill>
                    <a:schemeClr val="bg1"/>
                  </a:solidFill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mato" pitchFamily="2" charset="0"/>
              </a:rPr>
            </a:br>
            <a:r>
              <a:rPr lang="ru-RU" sz="2800" dirty="0" smtClean="0">
                <a:ln>
                  <a:solidFill>
                    <a:schemeClr val="bg1"/>
                  </a:solidFill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mato" pitchFamily="2" charset="0"/>
              </a:rPr>
              <a:t>И улыбку получите!</a:t>
            </a:r>
            <a:endParaRPr lang="ru-RU" sz="2800" b="1" dirty="0">
              <a:ln>
                <a:solidFill>
                  <a:schemeClr val="bg1"/>
                </a:solidFill>
              </a:ln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omato" pitchFamily="2" charset="0"/>
            </a:endParaRPr>
          </a:p>
        </p:txBody>
      </p:sp>
      <p:pic>
        <p:nvPicPr>
          <p:cNvPr id="2050" name="Picture 2" descr="C:\Users\12345\Desktop\фото на конкурсы\IMG-20190208-WA00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20"/>
          <a:stretch/>
        </p:blipFill>
        <p:spPr bwMode="auto">
          <a:xfrm>
            <a:off x="3995936" y="2564904"/>
            <a:ext cx="3816424" cy="4141101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92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12345\Desktop\фото на конкурсы\IMG-20190208-WA000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82"/>
          <a:stretch/>
        </p:blipFill>
        <p:spPr bwMode="auto">
          <a:xfrm>
            <a:off x="1819195" y="332656"/>
            <a:ext cx="6042747" cy="6302041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92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117083" y="332656"/>
            <a:ext cx="6995120" cy="86895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b="1" dirty="0" smtClean="0">
                <a:ln>
                  <a:solidFill>
                    <a:schemeClr val="bg1"/>
                  </a:solidFill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mato" pitchFamily="2" charset="0"/>
              </a:rPr>
              <a:t>Чудесная сказка</a:t>
            </a:r>
          </a:p>
          <a:p>
            <a:r>
              <a:rPr lang="ru-RU" sz="2800" b="1" dirty="0" smtClean="0">
                <a:ln>
                  <a:solidFill>
                    <a:schemeClr val="bg1"/>
                  </a:solidFill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mato" pitchFamily="2" charset="0"/>
              </a:rPr>
              <a:t>В волшебную ночь,</a:t>
            </a:r>
          </a:p>
          <a:p>
            <a:r>
              <a:rPr lang="ru-RU" sz="2800" b="1" dirty="0" smtClean="0">
                <a:ln>
                  <a:solidFill>
                    <a:schemeClr val="bg1"/>
                  </a:solidFill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mato" pitchFamily="2" charset="0"/>
              </a:rPr>
              <a:t>Там каждый из нас</a:t>
            </a:r>
          </a:p>
          <a:p>
            <a:r>
              <a:rPr lang="ru-RU" sz="2800" b="1" dirty="0" smtClean="0">
                <a:ln>
                  <a:solidFill>
                    <a:schemeClr val="bg1"/>
                  </a:solidFill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mato" pitchFamily="2" charset="0"/>
              </a:rPr>
              <a:t>Оказаться не прочь</a:t>
            </a:r>
            <a:endParaRPr lang="ru-RU" sz="2800" b="1" dirty="0">
              <a:ln>
                <a:solidFill>
                  <a:schemeClr val="bg1"/>
                </a:solidFill>
              </a:ln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omato" pitchFamily="2" charset="0"/>
            </a:endParaRPr>
          </a:p>
        </p:txBody>
      </p:sp>
      <p:pic>
        <p:nvPicPr>
          <p:cNvPr id="4098" name="Picture 2" descr="C:\Users\12345\Desktop\фото на конкурсы\IMG-20190205-WA000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7"/>
          <a:stretch/>
        </p:blipFill>
        <p:spPr bwMode="auto">
          <a:xfrm>
            <a:off x="2619007" y="2203872"/>
            <a:ext cx="3991272" cy="4411439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322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12345\Desktop\фото на конкурсы\IMG-20190205-WA0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52670"/>
            <a:ext cx="4248472" cy="5664630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12345\Desktop\фото на конкурсы\IMG-20190205-WA00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904" y="452670"/>
            <a:ext cx="4250588" cy="5667451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031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65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0000F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173</Words>
  <Application>Microsoft Office PowerPoint</Application>
  <PresentationFormat>Экран (4:3)</PresentationFormat>
  <Paragraphs>31</Paragraphs>
  <Slides>17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Tomato</vt:lpstr>
      <vt:lpstr>Times New Roman</vt:lpstr>
      <vt:lpstr>Arial Black</vt:lpstr>
      <vt:lpstr>Calibri</vt:lpstr>
      <vt:lpstr>1_Тема Office</vt:lpstr>
      <vt:lpstr>Пакет</vt:lpstr>
      <vt:lpstr>Презентация PowerPoint</vt:lpstr>
      <vt:lpstr>Цель: развитие творческого потенциала педагогов, родителей и детей по эстетическому оформлению группы к Новому году. Создать хорошее настроение у детей, вызвать желание украсить группу.</vt:lpstr>
      <vt:lpstr>Презентация PowerPoint</vt:lpstr>
      <vt:lpstr>Вид проекта: практико-ориентированный.  Участники проекта: педагоги, родители, воспитанники.  Продолжительность: 2 месяца.                                   Приглашаем в сказку….  </vt:lpstr>
      <vt:lpstr>Презентация PowerPoint</vt:lpstr>
      <vt:lpstr>Скоро, скоро Новый год! Хоровод снежинок ждет, К нам в приемную зайдите И улыбку получите!</vt:lpstr>
      <vt:lpstr>Презентация PowerPoint</vt:lpstr>
      <vt:lpstr>Презентация PowerPoint</vt:lpstr>
      <vt:lpstr>Презентация PowerPoint</vt:lpstr>
      <vt:lpstr>Тихо месяц опустился, Светит в нашу комнатку, У камина посидим, И зажжем мы звездочку!</vt:lpstr>
      <vt:lpstr>Презентация PowerPoint</vt:lpstr>
      <vt:lpstr>Презентация PowerPoint</vt:lpstr>
      <vt:lpstr>Кружева из инея, На твоих иголочках, самые красивые, Будут наши ёлочки.</vt:lpstr>
      <vt:lpstr>Презентация PowerPoint</vt:lpstr>
      <vt:lpstr>Наступает Новый год Свинка свой черед Уж ждет!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Новогодний</dc:title>
  <dc:creator>Фокина Лидия Петровна</dc:creator>
  <cp:keywords>Шаблон презентации</cp:keywords>
  <cp:lastModifiedBy>12345</cp:lastModifiedBy>
  <cp:revision>84</cp:revision>
  <dcterms:created xsi:type="dcterms:W3CDTF">2014-07-06T18:18:01Z</dcterms:created>
  <dcterms:modified xsi:type="dcterms:W3CDTF">2019-02-11T02:10:49Z</dcterms:modified>
</cp:coreProperties>
</file>